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31a2a8c98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ca94a6d2ff470d"/>
  </p:sldMasterIdLst>
  <p:sldIdLst>
    <p:sldId xmlns:r="http://schemas.openxmlformats.org/officeDocument/2006/relationships" id="256" r:id="R95a5942415704fc0"/>
    <p:sldId xmlns:r="http://schemas.openxmlformats.org/officeDocument/2006/relationships" id="257" r:id="R25df7e7b76e34197"/>
    <p:sldId xmlns:r="http://schemas.openxmlformats.org/officeDocument/2006/relationships" id="258" r:id="R2ebd6ccb9a624e51"/>
    <p:sldId xmlns:r="http://schemas.openxmlformats.org/officeDocument/2006/relationships" id="259" r:id="Rac7d83c2b385470d"/>
    <p:sldId xmlns:r="http://schemas.openxmlformats.org/officeDocument/2006/relationships" id="260" r:id="R15b32c1d52254259"/>
    <p:sldId xmlns:r="http://schemas.openxmlformats.org/officeDocument/2006/relationships" id="261" r:id="R16e81c4d3ae34801"/>
    <p:sldId xmlns:r="http://schemas.openxmlformats.org/officeDocument/2006/relationships" id="262" r:id="R109ad17cab654b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a94a6d2ff470d" /><Relationship Type="http://schemas.openxmlformats.org/officeDocument/2006/relationships/slide" Target="/ppt/slides/slide1.xml" Id="R95a5942415704fc0" /><Relationship Type="http://schemas.openxmlformats.org/officeDocument/2006/relationships/slide" Target="/ppt/slides/slide2.xml" Id="R25df7e7b76e34197" /><Relationship Type="http://schemas.openxmlformats.org/officeDocument/2006/relationships/slide" Target="/ppt/slides/slide3.xml" Id="R2ebd6ccb9a624e51" /><Relationship Type="http://schemas.openxmlformats.org/officeDocument/2006/relationships/slide" Target="/ppt/slides/slide4.xml" Id="Rac7d83c2b385470d" /><Relationship Type="http://schemas.openxmlformats.org/officeDocument/2006/relationships/slide" Target="/ppt/slides/slide5.xml" Id="R15b32c1d52254259" /><Relationship Type="http://schemas.openxmlformats.org/officeDocument/2006/relationships/slide" Target="/ppt/slides/slide6.xml" Id="R16e81c4d3ae34801" /><Relationship Type="http://schemas.openxmlformats.org/officeDocument/2006/relationships/slide" Target="/ppt/slides/slide7.xml" Id="R109ad17cab654b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58b58a94249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5e8d6b58c4172" /><Relationship Type="http://schemas.openxmlformats.org/officeDocument/2006/relationships/theme" Target="/ppt/slideMasters/theme/theme1.xml" Id="R43186aac2ae142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75e8d6b58c41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eb323072c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39d01f901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91191153448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4543de86642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a614549254e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9323b8b684b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563c378f74f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25 625 751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25 625 751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INGRID V REE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817 122 582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