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f087a1092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c754c2e1540b0"/>
  </p:sldMasterIdLst>
  <p:sldIdLst>
    <p:sldId xmlns:r="http://schemas.openxmlformats.org/officeDocument/2006/relationships" id="256" r:id="Rb89a88e241984095"/>
    <p:sldId xmlns:r="http://schemas.openxmlformats.org/officeDocument/2006/relationships" id="257" r:id="R7109c2b8ac894790"/>
    <p:sldId xmlns:r="http://schemas.openxmlformats.org/officeDocument/2006/relationships" id="258" r:id="Rfb9c41dc259f4fcc"/>
    <p:sldId xmlns:r="http://schemas.openxmlformats.org/officeDocument/2006/relationships" id="259" r:id="R89703955af1c4d80"/>
    <p:sldId xmlns:r="http://schemas.openxmlformats.org/officeDocument/2006/relationships" id="260" r:id="R1c4869c066c1438b"/>
    <p:sldId xmlns:r="http://schemas.openxmlformats.org/officeDocument/2006/relationships" id="261" r:id="Rbc1bfc07490644c8"/>
    <p:sldId xmlns:r="http://schemas.openxmlformats.org/officeDocument/2006/relationships" id="262" r:id="R103f6554b484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c754c2e1540b0" /><Relationship Type="http://schemas.openxmlformats.org/officeDocument/2006/relationships/slide" Target="/ppt/slides/slide1.xml" Id="Rb89a88e241984095" /><Relationship Type="http://schemas.openxmlformats.org/officeDocument/2006/relationships/slide" Target="/ppt/slides/slide2.xml" Id="R7109c2b8ac894790" /><Relationship Type="http://schemas.openxmlformats.org/officeDocument/2006/relationships/slide" Target="/ppt/slides/slide3.xml" Id="Rfb9c41dc259f4fcc" /><Relationship Type="http://schemas.openxmlformats.org/officeDocument/2006/relationships/slide" Target="/ppt/slides/slide4.xml" Id="R89703955af1c4d80" /><Relationship Type="http://schemas.openxmlformats.org/officeDocument/2006/relationships/slide" Target="/ppt/slides/slide5.xml" Id="R1c4869c066c1438b" /><Relationship Type="http://schemas.openxmlformats.org/officeDocument/2006/relationships/slide" Target="/ppt/slides/slide6.xml" Id="Rbc1bfc07490644c8" /><Relationship Type="http://schemas.openxmlformats.org/officeDocument/2006/relationships/slide" Target="/ppt/slides/slide7.xml" Id="R103f6554b484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5d8ed3a06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e3a5c4d1e4bd0" /><Relationship Type="http://schemas.openxmlformats.org/officeDocument/2006/relationships/theme" Target="/ppt/slideMasters/theme/theme1.xml" Id="Rcd17e89e34b8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e3a5c4d1e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1b29643a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25bc4fd49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5d93fbb17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547d5e1e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fb31dad03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f2ab9dfba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6a7c8455b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HOSEID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16 843 480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21 412 491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AUGUST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Hoseid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817 238 912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