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1288bae24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f0d6aaae54ad3"/>
  </p:sldMasterIdLst>
  <p:sldIdLst>
    <p:sldId xmlns:r="http://schemas.openxmlformats.org/officeDocument/2006/relationships" id="256" r:id="Ra33fc92f5ccf4393"/>
    <p:sldId xmlns:r="http://schemas.openxmlformats.org/officeDocument/2006/relationships" id="257" r:id="R0e3560d5c1ce48d8"/>
    <p:sldId xmlns:r="http://schemas.openxmlformats.org/officeDocument/2006/relationships" id="258" r:id="Rfa5dd7ac59b24255"/>
    <p:sldId xmlns:r="http://schemas.openxmlformats.org/officeDocument/2006/relationships" id="259" r:id="R89de934bd88b4e06"/>
    <p:sldId xmlns:r="http://schemas.openxmlformats.org/officeDocument/2006/relationships" id="260" r:id="R11b99590684a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f0d6aaae54ad3" /><Relationship Type="http://schemas.openxmlformats.org/officeDocument/2006/relationships/slide" Target="/ppt/slides/slide1.xml" Id="Ra33fc92f5ccf4393" /><Relationship Type="http://schemas.openxmlformats.org/officeDocument/2006/relationships/slide" Target="/ppt/slides/slide2.xml" Id="R0e3560d5c1ce48d8" /><Relationship Type="http://schemas.openxmlformats.org/officeDocument/2006/relationships/slide" Target="/ppt/slides/slide3.xml" Id="Rfa5dd7ac59b24255" /><Relationship Type="http://schemas.openxmlformats.org/officeDocument/2006/relationships/slide" Target="/ppt/slides/slide4.xml" Id="R89de934bd88b4e06" /><Relationship Type="http://schemas.openxmlformats.org/officeDocument/2006/relationships/slide" Target="/ppt/slides/slide5.xml" Id="R11b99590684a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2f138b5eb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f18fde6e3478f" /><Relationship Type="http://schemas.openxmlformats.org/officeDocument/2006/relationships/theme" Target="/ppt/slideMasters/theme/theme1.xml" Id="R989368721081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f18fde6e3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902e4cac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78a67eab9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26bf283c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3eba453ef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554bb23fd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FÆRDER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 KOMMUNE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33390000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postmottak@faerder.kommune.no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817 263 992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