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6fc8d11f4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cd41237744120"/>
  </p:sldMasterIdLst>
  <p:sldIdLst>
    <p:sldId xmlns:r="http://schemas.openxmlformats.org/officeDocument/2006/relationships" id="256" r:id="R8ddae6e75dda4e7f"/>
    <p:sldId xmlns:r="http://schemas.openxmlformats.org/officeDocument/2006/relationships" id="257" r:id="Re06b4d44a9a140a5"/>
    <p:sldId xmlns:r="http://schemas.openxmlformats.org/officeDocument/2006/relationships" id="258" r:id="R88d966864fc24aaa"/>
    <p:sldId xmlns:r="http://schemas.openxmlformats.org/officeDocument/2006/relationships" id="259" r:id="R17ea44ac4582423f"/>
    <p:sldId xmlns:r="http://schemas.openxmlformats.org/officeDocument/2006/relationships" id="260" r:id="R17bcbbff0d4345c9"/>
    <p:sldId xmlns:r="http://schemas.openxmlformats.org/officeDocument/2006/relationships" id="261" r:id="R8c57a3c69db44268"/>
    <p:sldId xmlns:r="http://schemas.openxmlformats.org/officeDocument/2006/relationships" id="262" r:id="R6020fa9fa8dd46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cd41237744120" /><Relationship Type="http://schemas.openxmlformats.org/officeDocument/2006/relationships/slide" Target="/ppt/slides/slide1.xml" Id="R8ddae6e75dda4e7f" /><Relationship Type="http://schemas.openxmlformats.org/officeDocument/2006/relationships/slide" Target="/ppt/slides/slide2.xml" Id="Re06b4d44a9a140a5" /><Relationship Type="http://schemas.openxmlformats.org/officeDocument/2006/relationships/slide" Target="/ppt/slides/slide3.xml" Id="R88d966864fc24aaa" /><Relationship Type="http://schemas.openxmlformats.org/officeDocument/2006/relationships/slide" Target="/ppt/slides/slide4.xml" Id="R17ea44ac4582423f" /><Relationship Type="http://schemas.openxmlformats.org/officeDocument/2006/relationships/slide" Target="/ppt/slides/slide5.xml" Id="R17bcbbff0d4345c9" /><Relationship Type="http://schemas.openxmlformats.org/officeDocument/2006/relationships/slide" Target="/ppt/slides/slide6.xml" Id="R8c57a3c69db44268" /><Relationship Type="http://schemas.openxmlformats.org/officeDocument/2006/relationships/slide" Target="/ppt/slides/slide7.xml" Id="R6020fa9fa8dd46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f74e09bc0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0c4d642948f8" /><Relationship Type="http://schemas.openxmlformats.org/officeDocument/2006/relationships/theme" Target="/ppt/slideMasters/theme/theme1.xml" Id="R2af6cc8f5056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20c4d642948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317771af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70e9141c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6dc47a76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db7c8c76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8cfc5df8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8605544e2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2945d60e4d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4 392 721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Anholtveien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817 402 992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