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aa0cf41f9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cc83a69cd4d0d"/>
  </p:sldMasterIdLst>
  <p:sldIdLst>
    <p:sldId xmlns:r="http://schemas.openxmlformats.org/officeDocument/2006/relationships" id="256" r:id="Rc4e9d53d32094ae7"/>
    <p:sldId xmlns:r="http://schemas.openxmlformats.org/officeDocument/2006/relationships" id="257" r:id="R2fb0044eee8b4b22"/>
    <p:sldId xmlns:r="http://schemas.openxmlformats.org/officeDocument/2006/relationships" id="258" r:id="R8703de01a1b54e4b"/>
    <p:sldId xmlns:r="http://schemas.openxmlformats.org/officeDocument/2006/relationships" id="259" r:id="R6ab5c7d816884671"/>
    <p:sldId xmlns:r="http://schemas.openxmlformats.org/officeDocument/2006/relationships" id="260" r:id="R9cd8c3e7a8ac4c86"/>
    <p:sldId xmlns:r="http://schemas.openxmlformats.org/officeDocument/2006/relationships" id="261" r:id="R3e6ac1d848984097"/>
    <p:sldId xmlns:r="http://schemas.openxmlformats.org/officeDocument/2006/relationships" id="262" r:id="R75d6f04c1a45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cc83a69cd4d0d" /><Relationship Type="http://schemas.openxmlformats.org/officeDocument/2006/relationships/slide" Target="/ppt/slides/slide1.xml" Id="Rc4e9d53d32094ae7" /><Relationship Type="http://schemas.openxmlformats.org/officeDocument/2006/relationships/slide" Target="/ppt/slides/slide2.xml" Id="R2fb0044eee8b4b22" /><Relationship Type="http://schemas.openxmlformats.org/officeDocument/2006/relationships/slide" Target="/ppt/slides/slide3.xml" Id="R8703de01a1b54e4b" /><Relationship Type="http://schemas.openxmlformats.org/officeDocument/2006/relationships/slide" Target="/ppt/slides/slide4.xml" Id="R6ab5c7d816884671" /><Relationship Type="http://schemas.openxmlformats.org/officeDocument/2006/relationships/slide" Target="/ppt/slides/slide5.xml" Id="R9cd8c3e7a8ac4c86" /><Relationship Type="http://schemas.openxmlformats.org/officeDocument/2006/relationships/slide" Target="/ppt/slides/slide6.xml" Id="R3e6ac1d848984097" /><Relationship Type="http://schemas.openxmlformats.org/officeDocument/2006/relationships/slide" Target="/ppt/slides/slide7.xml" Id="R75d6f04c1a45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b501e1314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8aa649d654cf7" /><Relationship Type="http://schemas.openxmlformats.org/officeDocument/2006/relationships/theme" Target="/ppt/slideMasters/theme/theme1.xml" Id="Rb4fa47f75edb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8aa649d65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3d9c5a302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982b987b7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e16dc2bd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08a8799e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d5476079c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bbb34af55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19289543d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1 849 288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Støttumveien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817 840 612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