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552a351b9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2fab2a99bc4848"/>
  </p:sldMasterIdLst>
  <p:sldIdLst>
    <p:sldId xmlns:r="http://schemas.openxmlformats.org/officeDocument/2006/relationships" id="256" r:id="R0a9373fd221d44eb"/>
    <p:sldId xmlns:r="http://schemas.openxmlformats.org/officeDocument/2006/relationships" id="257" r:id="Rcad99da1c0504db4"/>
    <p:sldId xmlns:r="http://schemas.openxmlformats.org/officeDocument/2006/relationships" id="258" r:id="R033b157f0a3249ab"/>
    <p:sldId xmlns:r="http://schemas.openxmlformats.org/officeDocument/2006/relationships" id="259" r:id="Ra63f1d308b55496f"/>
    <p:sldId xmlns:r="http://schemas.openxmlformats.org/officeDocument/2006/relationships" id="260" r:id="R82e5f5e028344feb"/>
    <p:sldId xmlns:r="http://schemas.openxmlformats.org/officeDocument/2006/relationships" id="261" r:id="R1253892430404a57"/>
    <p:sldId xmlns:r="http://schemas.openxmlformats.org/officeDocument/2006/relationships" id="262" r:id="R641cfcd526a0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fab2a99bc4848" /><Relationship Type="http://schemas.openxmlformats.org/officeDocument/2006/relationships/slide" Target="/ppt/slides/slide1.xml" Id="R0a9373fd221d44eb" /><Relationship Type="http://schemas.openxmlformats.org/officeDocument/2006/relationships/slide" Target="/ppt/slides/slide2.xml" Id="Rcad99da1c0504db4" /><Relationship Type="http://schemas.openxmlformats.org/officeDocument/2006/relationships/slide" Target="/ppt/slides/slide3.xml" Id="R033b157f0a3249ab" /><Relationship Type="http://schemas.openxmlformats.org/officeDocument/2006/relationships/slide" Target="/ppt/slides/slide4.xml" Id="Ra63f1d308b55496f" /><Relationship Type="http://schemas.openxmlformats.org/officeDocument/2006/relationships/slide" Target="/ppt/slides/slide5.xml" Id="R82e5f5e028344feb" /><Relationship Type="http://schemas.openxmlformats.org/officeDocument/2006/relationships/slide" Target="/ppt/slides/slide6.xml" Id="R1253892430404a57" /><Relationship Type="http://schemas.openxmlformats.org/officeDocument/2006/relationships/slide" Target="/ppt/slides/slide7.xml" Id="R641cfcd526a0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f6586ce2f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98b5b8b37492f" /><Relationship Type="http://schemas.openxmlformats.org/officeDocument/2006/relationships/theme" Target="/ppt/slideMasters/theme/theme1.xml" Id="R8590c9bac113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98b5b8b37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aaabf5188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78ff9f01549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2ade2cd7845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00b95820849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afd882dbe47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e1b817a204f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87953eb9d43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 NØSTBAKKEN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NØSTBAKKEN INVEST AS ble etablert [år] og holder til i Mosterhamn.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3 148 657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NØSTBAKKEN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Røyksundvegen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5440 Mosterhamn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817 874 592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