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b8c10520b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1ca6ebc7548b8"/>
  </p:sldMasterIdLst>
  <p:sldIdLst>
    <p:sldId xmlns:r="http://schemas.openxmlformats.org/officeDocument/2006/relationships" id="256" r:id="R18d1bd080c9646b4"/>
    <p:sldId xmlns:r="http://schemas.openxmlformats.org/officeDocument/2006/relationships" id="257" r:id="Rda4d3c8789fa4551"/>
    <p:sldId xmlns:r="http://schemas.openxmlformats.org/officeDocument/2006/relationships" id="258" r:id="R2b318e9990e44a39"/>
    <p:sldId xmlns:r="http://schemas.openxmlformats.org/officeDocument/2006/relationships" id="259" r:id="Rc26bb39e5ba84420"/>
    <p:sldId xmlns:r="http://schemas.openxmlformats.org/officeDocument/2006/relationships" id="260" r:id="Rab694b7bc05f4acb"/>
    <p:sldId xmlns:r="http://schemas.openxmlformats.org/officeDocument/2006/relationships" id="261" r:id="Rd6cda50946414a1d"/>
    <p:sldId xmlns:r="http://schemas.openxmlformats.org/officeDocument/2006/relationships" id="262" r:id="R211ba98eeffa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1ca6ebc7548b8" /><Relationship Type="http://schemas.openxmlformats.org/officeDocument/2006/relationships/slide" Target="/ppt/slides/slide1.xml" Id="R18d1bd080c9646b4" /><Relationship Type="http://schemas.openxmlformats.org/officeDocument/2006/relationships/slide" Target="/ppt/slides/slide2.xml" Id="Rda4d3c8789fa4551" /><Relationship Type="http://schemas.openxmlformats.org/officeDocument/2006/relationships/slide" Target="/ppt/slides/slide3.xml" Id="R2b318e9990e44a39" /><Relationship Type="http://schemas.openxmlformats.org/officeDocument/2006/relationships/slide" Target="/ppt/slides/slide4.xml" Id="Rc26bb39e5ba84420" /><Relationship Type="http://schemas.openxmlformats.org/officeDocument/2006/relationships/slide" Target="/ppt/slides/slide5.xml" Id="Rab694b7bc05f4acb" /><Relationship Type="http://schemas.openxmlformats.org/officeDocument/2006/relationships/slide" Target="/ppt/slides/slide6.xml" Id="Rd6cda50946414a1d" /><Relationship Type="http://schemas.openxmlformats.org/officeDocument/2006/relationships/slide" Target="/ppt/slides/slide7.xml" Id="R211ba98eeffa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873475919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ea73e3ad4a42" /><Relationship Type="http://schemas.openxmlformats.org/officeDocument/2006/relationships/theme" Target="/ppt/slideMasters/theme/theme1.xml" Id="R2911ef24f2b1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9ea73e3ad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e5644bfd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20860db1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bc00c8e5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06415c5c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4200a2962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9d1f4cd4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c5f36c60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