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e89e939fbf43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7d7389f0644814"/>
  </p:sldMasterIdLst>
  <p:sldIdLst>
    <p:sldId xmlns:r="http://schemas.openxmlformats.org/officeDocument/2006/relationships" id="256" r:id="R798eea3a8ca3430d"/>
    <p:sldId xmlns:r="http://schemas.openxmlformats.org/officeDocument/2006/relationships" id="257" r:id="R5cf3f7c201f94017"/>
    <p:sldId xmlns:r="http://schemas.openxmlformats.org/officeDocument/2006/relationships" id="258" r:id="R6e4e219426324c91"/>
    <p:sldId xmlns:r="http://schemas.openxmlformats.org/officeDocument/2006/relationships" id="259" r:id="Rb2884df411834d40"/>
    <p:sldId xmlns:r="http://schemas.openxmlformats.org/officeDocument/2006/relationships" id="260" r:id="R1f48a7bb01fb46a0"/>
    <p:sldId xmlns:r="http://schemas.openxmlformats.org/officeDocument/2006/relationships" id="261" r:id="R998c4ddc72354989"/>
    <p:sldId xmlns:r="http://schemas.openxmlformats.org/officeDocument/2006/relationships" id="262" r:id="Rb8bafc97914e4b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7d7389f0644814" /><Relationship Type="http://schemas.openxmlformats.org/officeDocument/2006/relationships/slide" Target="/ppt/slides/slide1.xml" Id="R798eea3a8ca3430d" /><Relationship Type="http://schemas.openxmlformats.org/officeDocument/2006/relationships/slide" Target="/ppt/slides/slide2.xml" Id="R5cf3f7c201f94017" /><Relationship Type="http://schemas.openxmlformats.org/officeDocument/2006/relationships/slide" Target="/ppt/slides/slide3.xml" Id="R6e4e219426324c91" /><Relationship Type="http://schemas.openxmlformats.org/officeDocument/2006/relationships/slide" Target="/ppt/slides/slide4.xml" Id="Rb2884df411834d40" /><Relationship Type="http://schemas.openxmlformats.org/officeDocument/2006/relationships/slide" Target="/ppt/slides/slide5.xml" Id="R1f48a7bb01fb46a0" /><Relationship Type="http://schemas.openxmlformats.org/officeDocument/2006/relationships/slide" Target="/ppt/slides/slide6.xml" Id="R998c4ddc72354989" /><Relationship Type="http://schemas.openxmlformats.org/officeDocument/2006/relationships/slide" Target="/ppt/slides/slide7.xml" Id="Rb8bafc97914e4b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8df8da9c2549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fb1b42e1a4b28" /><Relationship Type="http://schemas.openxmlformats.org/officeDocument/2006/relationships/theme" Target="/ppt/slideMasters/theme/theme1.xml" Id="R5c7a6e61079748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3fb1b42e1a4b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e56c8b7524e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819ac96344b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058202a4141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f9558900c43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2c33ba7e14e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cced06bec42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b3a2ff04845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LEGE EHSNA ALI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LEGE EHSNA ALI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LEGE EHSNA ALI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LEGE EHSNA ALI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LEGE EHSNA ALI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LEGE EHSNA ALI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3 476 891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909 855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1 455 646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2 513 970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LEGE EHSNA ALI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EHSNA BANO ALI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LEGE EHSNA ALI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Gladengveien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817 968 112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LEGE EHSNA ALI AS</a:t>
            </a:r>
          </a:p>
        </p:txBody>
      </p:sp>
    </p:spTree>
  </p:cSld>
  <p:clrMapOvr>
    <a:masterClrMapping xmlns:a="http://schemas.openxmlformats.org/drawingml/2006/main"/>
  </p:clrMapOvr>
</p:sld>
</file>