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3be2a8cc574d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4f673b12be4f02"/>
  </p:sldMasterIdLst>
  <p:sldIdLst>
    <p:sldId xmlns:r="http://schemas.openxmlformats.org/officeDocument/2006/relationships" id="256" r:id="R5e0060bb79af4639"/>
    <p:sldId xmlns:r="http://schemas.openxmlformats.org/officeDocument/2006/relationships" id="257" r:id="R35bb69af92c8446f"/>
    <p:sldId xmlns:r="http://schemas.openxmlformats.org/officeDocument/2006/relationships" id="258" r:id="Rfa05ef7c244547ff"/>
    <p:sldId xmlns:r="http://schemas.openxmlformats.org/officeDocument/2006/relationships" id="259" r:id="Rbdced0f3a96e4a2c"/>
    <p:sldId xmlns:r="http://schemas.openxmlformats.org/officeDocument/2006/relationships" id="260" r:id="Rd7b1470ae61e4bae"/>
    <p:sldId xmlns:r="http://schemas.openxmlformats.org/officeDocument/2006/relationships" id="261" r:id="R75ddd31b47d042d5"/>
    <p:sldId xmlns:r="http://schemas.openxmlformats.org/officeDocument/2006/relationships" id="262" r:id="R84d3969b766c49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f673b12be4f02" /><Relationship Type="http://schemas.openxmlformats.org/officeDocument/2006/relationships/slide" Target="/ppt/slides/slide1.xml" Id="R5e0060bb79af4639" /><Relationship Type="http://schemas.openxmlformats.org/officeDocument/2006/relationships/slide" Target="/ppt/slides/slide2.xml" Id="R35bb69af92c8446f" /><Relationship Type="http://schemas.openxmlformats.org/officeDocument/2006/relationships/slide" Target="/ppt/slides/slide3.xml" Id="Rfa05ef7c244547ff" /><Relationship Type="http://schemas.openxmlformats.org/officeDocument/2006/relationships/slide" Target="/ppt/slides/slide4.xml" Id="Rbdced0f3a96e4a2c" /><Relationship Type="http://schemas.openxmlformats.org/officeDocument/2006/relationships/slide" Target="/ppt/slides/slide5.xml" Id="Rd7b1470ae61e4bae" /><Relationship Type="http://schemas.openxmlformats.org/officeDocument/2006/relationships/slide" Target="/ppt/slides/slide6.xml" Id="R75ddd31b47d042d5" /><Relationship Type="http://schemas.openxmlformats.org/officeDocument/2006/relationships/slide" Target="/ppt/slides/slide7.xml" Id="R84d3969b766c49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1ea298a6046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02f04c3684c8e" /><Relationship Type="http://schemas.openxmlformats.org/officeDocument/2006/relationships/theme" Target="/ppt/slideMasters/theme/theme1.xml" Id="R48b65a3489c846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02f04c3684c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a269c7fec4b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52f781cda45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237004e054b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388e1809146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5cc64b52242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0ff5f7e5848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a05943b4f4f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LØKKE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LØKKE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LØKKE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LØKKE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LØKKE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LØKKE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729 765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8 637 471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9 817 081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LØKKE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LØKKE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LØKKE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Grååsveien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818 006 322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LØKKE AS</a:t>
            </a:r>
          </a:p>
        </p:txBody>
      </p:sp>
    </p:spTree>
  </p:cSld>
  <p:clrMapOvr>
    <a:masterClrMapping xmlns:a="http://schemas.openxmlformats.org/drawingml/2006/main"/>
  </p:clrMapOvr>
</p:sld>
</file>