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8d5b208c3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244a25c1f4fe9"/>
  </p:sldMasterIdLst>
  <p:sldIdLst>
    <p:sldId xmlns:r="http://schemas.openxmlformats.org/officeDocument/2006/relationships" id="256" r:id="Rec37b63e451749a7"/>
    <p:sldId xmlns:r="http://schemas.openxmlformats.org/officeDocument/2006/relationships" id="257" r:id="Re5119343a4174d41"/>
    <p:sldId xmlns:r="http://schemas.openxmlformats.org/officeDocument/2006/relationships" id="258" r:id="R1179924b3d344806"/>
    <p:sldId xmlns:r="http://schemas.openxmlformats.org/officeDocument/2006/relationships" id="259" r:id="R090a73a5bb734325"/>
    <p:sldId xmlns:r="http://schemas.openxmlformats.org/officeDocument/2006/relationships" id="260" r:id="R78da9fb77c94455c"/>
    <p:sldId xmlns:r="http://schemas.openxmlformats.org/officeDocument/2006/relationships" id="261" r:id="Rb98c02e7a31745de"/>
    <p:sldId xmlns:r="http://schemas.openxmlformats.org/officeDocument/2006/relationships" id="262" r:id="R0f4fe29c5a70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244a25c1f4fe9" /><Relationship Type="http://schemas.openxmlformats.org/officeDocument/2006/relationships/slide" Target="/ppt/slides/slide1.xml" Id="Rec37b63e451749a7" /><Relationship Type="http://schemas.openxmlformats.org/officeDocument/2006/relationships/slide" Target="/ppt/slides/slide2.xml" Id="Re5119343a4174d41" /><Relationship Type="http://schemas.openxmlformats.org/officeDocument/2006/relationships/slide" Target="/ppt/slides/slide3.xml" Id="R1179924b3d344806" /><Relationship Type="http://schemas.openxmlformats.org/officeDocument/2006/relationships/slide" Target="/ppt/slides/slide4.xml" Id="R090a73a5bb734325" /><Relationship Type="http://schemas.openxmlformats.org/officeDocument/2006/relationships/slide" Target="/ppt/slides/slide5.xml" Id="R78da9fb77c94455c" /><Relationship Type="http://schemas.openxmlformats.org/officeDocument/2006/relationships/slide" Target="/ppt/slides/slide6.xml" Id="Rb98c02e7a31745de" /><Relationship Type="http://schemas.openxmlformats.org/officeDocument/2006/relationships/slide" Target="/ppt/slides/slide7.xml" Id="R0f4fe29c5a70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82f33af0c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abde2f104aeb" /><Relationship Type="http://schemas.openxmlformats.org/officeDocument/2006/relationships/theme" Target="/ppt/slideMasters/theme/theme1.xml" Id="Rfa6a6eff7bd5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8abde2f10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1a6e770a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df28a1cf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a9f88be2a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e4e71c686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19f3aa46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ca7e4d95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ce8f6bf2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5 350 000 000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54 537 000 000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AGA AS  –  42,4 %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KGA AS  –  42,4 %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JHA AS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818 035 462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HOLDING AS</a:t>
            </a:r>
          </a:p>
        </p:txBody>
      </p:sp>
    </p:spTree>
  </p:cSld>
  <p:clrMapOvr>
    <a:masterClrMapping xmlns:a="http://schemas.openxmlformats.org/drawingml/2006/main"/>
  </p:clrMapOvr>
</p:sld>
</file>