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f61816997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0d1dae759486a"/>
  </p:sldMasterIdLst>
  <p:sldIdLst>
    <p:sldId xmlns:r="http://schemas.openxmlformats.org/officeDocument/2006/relationships" id="256" r:id="R1cee160c7c0e4a02"/>
    <p:sldId xmlns:r="http://schemas.openxmlformats.org/officeDocument/2006/relationships" id="257" r:id="Rdd70fa4004764391"/>
    <p:sldId xmlns:r="http://schemas.openxmlformats.org/officeDocument/2006/relationships" id="258" r:id="R127feafa8724478a"/>
    <p:sldId xmlns:r="http://schemas.openxmlformats.org/officeDocument/2006/relationships" id="259" r:id="R3d658f6d81f2461e"/>
    <p:sldId xmlns:r="http://schemas.openxmlformats.org/officeDocument/2006/relationships" id="260" r:id="R68f719beece74379"/>
    <p:sldId xmlns:r="http://schemas.openxmlformats.org/officeDocument/2006/relationships" id="261" r:id="Rd3d56a6645c9485c"/>
    <p:sldId xmlns:r="http://schemas.openxmlformats.org/officeDocument/2006/relationships" id="262" r:id="R7614aeb54342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0d1dae759486a" /><Relationship Type="http://schemas.openxmlformats.org/officeDocument/2006/relationships/slide" Target="/ppt/slides/slide1.xml" Id="R1cee160c7c0e4a02" /><Relationship Type="http://schemas.openxmlformats.org/officeDocument/2006/relationships/slide" Target="/ppt/slides/slide2.xml" Id="Rdd70fa4004764391" /><Relationship Type="http://schemas.openxmlformats.org/officeDocument/2006/relationships/slide" Target="/ppt/slides/slide3.xml" Id="R127feafa8724478a" /><Relationship Type="http://schemas.openxmlformats.org/officeDocument/2006/relationships/slide" Target="/ppt/slides/slide4.xml" Id="R3d658f6d81f2461e" /><Relationship Type="http://schemas.openxmlformats.org/officeDocument/2006/relationships/slide" Target="/ppt/slides/slide5.xml" Id="R68f719beece74379" /><Relationship Type="http://schemas.openxmlformats.org/officeDocument/2006/relationships/slide" Target="/ppt/slides/slide6.xml" Id="Rd3d56a6645c9485c" /><Relationship Type="http://schemas.openxmlformats.org/officeDocument/2006/relationships/slide" Target="/ppt/slides/slide7.xml" Id="R7614aeb54342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0fc07d7ee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abcb7fa34de8" /><Relationship Type="http://schemas.openxmlformats.org/officeDocument/2006/relationships/theme" Target="/ppt/slideMasters/theme/theme1.xml" Id="R772484590948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babcb7fa3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03d711a4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54def596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21389afc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05582c1d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5067e73c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ddcd718d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1ecd4153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61 950 004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61 419 485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122 255 044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818 083 742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JØRST HOLDING AS</a:t>
            </a:r>
          </a:p>
        </p:txBody>
      </p:sp>
    </p:spTree>
  </p:cSld>
  <p:clrMapOvr>
    <a:masterClrMapping xmlns:a="http://schemas.openxmlformats.org/drawingml/2006/main"/>
  </p:clrMapOvr>
</p:sld>
</file>