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52bd44f0ee41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0f035db9ed4234"/>
  </p:sldMasterIdLst>
  <p:sldIdLst>
    <p:sldId xmlns:r="http://schemas.openxmlformats.org/officeDocument/2006/relationships" id="256" r:id="Racdfc56f07d24e27"/>
    <p:sldId xmlns:r="http://schemas.openxmlformats.org/officeDocument/2006/relationships" id="257" r:id="R06a64b0ef0f7418e"/>
    <p:sldId xmlns:r="http://schemas.openxmlformats.org/officeDocument/2006/relationships" id="258" r:id="Rfebcb42bf3c747d2"/>
    <p:sldId xmlns:r="http://schemas.openxmlformats.org/officeDocument/2006/relationships" id="259" r:id="R38904dfceef54c85"/>
    <p:sldId xmlns:r="http://schemas.openxmlformats.org/officeDocument/2006/relationships" id="260" r:id="R64b1d7a734ae44a5"/>
    <p:sldId xmlns:r="http://schemas.openxmlformats.org/officeDocument/2006/relationships" id="261" r:id="R2086954e58514543"/>
    <p:sldId xmlns:r="http://schemas.openxmlformats.org/officeDocument/2006/relationships" id="262" r:id="Ra3ba264b66b646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0f035db9ed4234" /><Relationship Type="http://schemas.openxmlformats.org/officeDocument/2006/relationships/slide" Target="/ppt/slides/slide1.xml" Id="Racdfc56f07d24e27" /><Relationship Type="http://schemas.openxmlformats.org/officeDocument/2006/relationships/slide" Target="/ppt/slides/slide2.xml" Id="R06a64b0ef0f7418e" /><Relationship Type="http://schemas.openxmlformats.org/officeDocument/2006/relationships/slide" Target="/ppt/slides/slide3.xml" Id="Rfebcb42bf3c747d2" /><Relationship Type="http://schemas.openxmlformats.org/officeDocument/2006/relationships/slide" Target="/ppt/slides/slide4.xml" Id="R38904dfceef54c85" /><Relationship Type="http://schemas.openxmlformats.org/officeDocument/2006/relationships/slide" Target="/ppt/slides/slide5.xml" Id="R64b1d7a734ae44a5" /><Relationship Type="http://schemas.openxmlformats.org/officeDocument/2006/relationships/slide" Target="/ppt/slides/slide6.xml" Id="R2086954e58514543" /><Relationship Type="http://schemas.openxmlformats.org/officeDocument/2006/relationships/slide" Target="/ppt/slides/slide7.xml" Id="Ra3ba264b66b646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541270408146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6d6be51d948d4" /><Relationship Type="http://schemas.openxmlformats.org/officeDocument/2006/relationships/theme" Target="/ppt/slideMasters/theme/theme1.xml" Id="Rfd5e05ff7b1649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46d6be51d948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1c6edc76944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e5d24e7584c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2f86ebf654a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f756800e943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773f7b01f44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2f434d58044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1351d39944f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 REVISJON AS ble etablert [år] og holder til i Revetal.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14 979 461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3 768 907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3 127 008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3 236 196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6 578 773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WIKTORIN RÅDGIVNING OG INVEST AS  –  54,0 %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BOKEMOA INVEST AS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WIKTORIN CHRISTIAN LÆRUM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LANDSVERK HENRIK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3174 Revetal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818 091 702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