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9c4b8c149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c7af3192942e5"/>
  </p:sldMasterIdLst>
  <p:sldIdLst>
    <p:sldId xmlns:r="http://schemas.openxmlformats.org/officeDocument/2006/relationships" id="256" r:id="R8d586e77d5bc4f0c"/>
    <p:sldId xmlns:r="http://schemas.openxmlformats.org/officeDocument/2006/relationships" id="257" r:id="R2d30988d8ea24ebc"/>
    <p:sldId xmlns:r="http://schemas.openxmlformats.org/officeDocument/2006/relationships" id="258" r:id="R879a3c4ed0b84cd9"/>
    <p:sldId xmlns:r="http://schemas.openxmlformats.org/officeDocument/2006/relationships" id="259" r:id="Rdb19fcd759a04341"/>
    <p:sldId xmlns:r="http://schemas.openxmlformats.org/officeDocument/2006/relationships" id="260" r:id="R9a354f55d62a4691"/>
    <p:sldId xmlns:r="http://schemas.openxmlformats.org/officeDocument/2006/relationships" id="261" r:id="R4188ae28476a4ca9"/>
    <p:sldId xmlns:r="http://schemas.openxmlformats.org/officeDocument/2006/relationships" id="262" r:id="R2d6dfb57a738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c7af3192942e5" /><Relationship Type="http://schemas.openxmlformats.org/officeDocument/2006/relationships/slide" Target="/ppt/slides/slide1.xml" Id="R8d586e77d5bc4f0c" /><Relationship Type="http://schemas.openxmlformats.org/officeDocument/2006/relationships/slide" Target="/ppt/slides/slide2.xml" Id="R2d30988d8ea24ebc" /><Relationship Type="http://schemas.openxmlformats.org/officeDocument/2006/relationships/slide" Target="/ppt/slides/slide3.xml" Id="R879a3c4ed0b84cd9" /><Relationship Type="http://schemas.openxmlformats.org/officeDocument/2006/relationships/slide" Target="/ppt/slides/slide4.xml" Id="Rdb19fcd759a04341" /><Relationship Type="http://schemas.openxmlformats.org/officeDocument/2006/relationships/slide" Target="/ppt/slides/slide5.xml" Id="R9a354f55d62a4691" /><Relationship Type="http://schemas.openxmlformats.org/officeDocument/2006/relationships/slide" Target="/ppt/slides/slide6.xml" Id="R4188ae28476a4ca9" /><Relationship Type="http://schemas.openxmlformats.org/officeDocument/2006/relationships/slide" Target="/ppt/slides/slide7.xml" Id="R2d6dfb57a738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837c033e2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ee77fd6e4fd5" /><Relationship Type="http://schemas.openxmlformats.org/officeDocument/2006/relationships/theme" Target="/ppt/slideMasters/theme/theme1.xml" Id="R089bd341212e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dee77fd6e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e542312b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b707c618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57b3e133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f9ed9de1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53cb34d8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091d15f9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95372963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