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6829fd3ce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f431ffadd4836"/>
  </p:sldMasterIdLst>
  <p:sldIdLst>
    <p:sldId xmlns:r="http://schemas.openxmlformats.org/officeDocument/2006/relationships" id="256" r:id="R6a2a79babcd044b4"/>
    <p:sldId xmlns:r="http://schemas.openxmlformats.org/officeDocument/2006/relationships" id="257" r:id="R433102aac80a4c86"/>
    <p:sldId xmlns:r="http://schemas.openxmlformats.org/officeDocument/2006/relationships" id="258" r:id="R6e6541d70852432f"/>
    <p:sldId xmlns:r="http://schemas.openxmlformats.org/officeDocument/2006/relationships" id="259" r:id="R1feaa7dfab6448fd"/>
    <p:sldId xmlns:r="http://schemas.openxmlformats.org/officeDocument/2006/relationships" id="260" r:id="R974bb290b9f04e19"/>
    <p:sldId xmlns:r="http://schemas.openxmlformats.org/officeDocument/2006/relationships" id="261" r:id="R554cbf3a1d344272"/>
    <p:sldId xmlns:r="http://schemas.openxmlformats.org/officeDocument/2006/relationships" id="262" r:id="R32354013afe0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f431ffadd4836" /><Relationship Type="http://schemas.openxmlformats.org/officeDocument/2006/relationships/slide" Target="/ppt/slides/slide1.xml" Id="R6a2a79babcd044b4" /><Relationship Type="http://schemas.openxmlformats.org/officeDocument/2006/relationships/slide" Target="/ppt/slides/slide2.xml" Id="R433102aac80a4c86" /><Relationship Type="http://schemas.openxmlformats.org/officeDocument/2006/relationships/slide" Target="/ppt/slides/slide3.xml" Id="R6e6541d70852432f" /><Relationship Type="http://schemas.openxmlformats.org/officeDocument/2006/relationships/slide" Target="/ppt/slides/slide4.xml" Id="R1feaa7dfab6448fd" /><Relationship Type="http://schemas.openxmlformats.org/officeDocument/2006/relationships/slide" Target="/ppt/slides/slide5.xml" Id="R974bb290b9f04e19" /><Relationship Type="http://schemas.openxmlformats.org/officeDocument/2006/relationships/slide" Target="/ppt/slides/slide6.xml" Id="R554cbf3a1d344272" /><Relationship Type="http://schemas.openxmlformats.org/officeDocument/2006/relationships/slide" Target="/ppt/slides/slide7.xml" Id="R32354013afe0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1677532ff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75e35f4542d1" /><Relationship Type="http://schemas.openxmlformats.org/officeDocument/2006/relationships/theme" Target="/ppt/slideMasters/theme/theme1.xml" Id="Rc990eaf6a30d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c75e35f45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84e7c467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12b73c3a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76f9c1580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50f25cb5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3697964e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0acd2b60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60fd435db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