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d461680c5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4f058cce6495d"/>
  </p:sldMasterIdLst>
  <p:sldIdLst>
    <p:sldId xmlns:r="http://schemas.openxmlformats.org/officeDocument/2006/relationships" id="256" r:id="Ref812c91240046c3"/>
    <p:sldId xmlns:r="http://schemas.openxmlformats.org/officeDocument/2006/relationships" id="257" r:id="R712e40f0049c4e1b"/>
    <p:sldId xmlns:r="http://schemas.openxmlformats.org/officeDocument/2006/relationships" id="258" r:id="R725f9b283b7046fe"/>
    <p:sldId xmlns:r="http://schemas.openxmlformats.org/officeDocument/2006/relationships" id="259" r:id="R37ff45990c0a4c34"/>
    <p:sldId xmlns:r="http://schemas.openxmlformats.org/officeDocument/2006/relationships" id="260" r:id="R254047de701746c8"/>
    <p:sldId xmlns:r="http://schemas.openxmlformats.org/officeDocument/2006/relationships" id="261" r:id="Rbb17c17b8b82471c"/>
    <p:sldId xmlns:r="http://schemas.openxmlformats.org/officeDocument/2006/relationships" id="262" r:id="R8030766d6fae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4f058cce6495d" /><Relationship Type="http://schemas.openxmlformats.org/officeDocument/2006/relationships/slide" Target="/ppt/slides/slide1.xml" Id="Ref812c91240046c3" /><Relationship Type="http://schemas.openxmlformats.org/officeDocument/2006/relationships/slide" Target="/ppt/slides/slide2.xml" Id="R712e40f0049c4e1b" /><Relationship Type="http://schemas.openxmlformats.org/officeDocument/2006/relationships/slide" Target="/ppt/slides/slide3.xml" Id="R725f9b283b7046fe" /><Relationship Type="http://schemas.openxmlformats.org/officeDocument/2006/relationships/slide" Target="/ppt/slides/slide4.xml" Id="R37ff45990c0a4c34" /><Relationship Type="http://schemas.openxmlformats.org/officeDocument/2006/relationships/slide" Target="/ppt/slides/slide5.xml" Id="R254047de701746c8" /><Relationship Type="http://schemas.openxmlformats.org/officeDocument/2006/relationships/slide" Target="/ppt/slides/slide6.xml" Id="Rbb17c17b8b82471c" /><Relationship Type="http://schemas.openxmlformats.org/officeDocument/2006/relationships/slide" Target="/ppt/slides/slide7.xml" Id="R8030766d6fae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0114c9afc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c96737d84c02" /><Relationship Type="http://schemas.openxmlformats.org/officeDocument/2006/relationships/theme" Target="/ppt/slideMasters/theme/theme1.xml" Id="R7137b33a1a95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2c96737d8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2d3c79e6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b7d4500c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5e3537de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1554972a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4e37f5098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64f49700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32a5311e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