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69ebc76ca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a39f473764041"/>
  </p:sldMasterIdLst>
  <p:sldIdLst>
    <p:sldId xmlns:r="http://schemas.openxmlformats.org/officeDocument/2006/relationships" id="256" r:id="R48e510ff753046bc"/>
    <p:sldId xmlns:r="http://schemas.openxmlformats.org/officeDocument/2006/relationships" id="257" r:id="Ra45d8b6c20054867"/>
    <p:sldId xmlns:r="http://schemas.openxmlformats.org/officeDocument/2006/relationships" id="258" r:id="R497cc37032b14be3"/>
    <p:sldId xmlns:r="http://schemas.openxmlformats.org/officeDocument/2006/relationships" id="259" r:id="R35535890c886494f"/>
    <p:sldId xmlns:r="http://schemas.openxmlformats.org/officeDocument/2006/relationships" id="260" r:id="R834f73d969154d93"/>
    <p:sldId xmlns:r="http://schemas.openxmlformats.org/officeDocument/2006/relationships" id="261" r:id="R0b227765a95549fc"/>
    <p:sldId xmlns:r="http://schemas.openxmlformats.org/officeDocument/2006/relationships" id="262" r:id="R43b802963dc4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a39f473764041" /><Relationship Type="http://schemas.openxmlformats.org/officeDocument/2006/relationships/slide" Target="/ppt/slides/slide1.xml" Id="R48e510ff753046bc" /><Relationship Type="http://schemas.openxmlformats.org/officeDocument/2006/relationships/slide" Target="/ppt/slides/slide2.xml" Id="Ra45d8b6c20054867" /><Relationship Type="http://schemas.openxmlformats.org/officeDocument/2006/relationships/slide" Target="/ppt/slides/slide3.xml" Id="R497cc37032b14be3" /><Relationship Type="http://schemas.openxmlformats.org/officeDocument/2006/relationships/slide" Target="/ppt/slides/slide4.xml" Id="R35535890c886494f" /><Relationship Type="http://schemas.openxmlformats.org/officeDocument/2006/relationships/slide" Target="/ppt/slides/slide5.xml" Id="R834f73d969154d93" /><Relationship Type="http://schemas.openxmlformats.org/officeDocument/2006/relationships/slide" Target="/ppt/slides/slide6.xml" Id="R0b227765a95549fc" /><Relationship Type="http://schemas.openxmlformats.org/officeDocument/2006/relationships/slide" Target="/ppt/slides/slide7.xml" Id="R43b802963dc4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62c2717ec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53e68f2748f9" /><Relationship Type="http://schemas.openxmlformats.org/officeDocument/2006/relationships/theme" Target="/ppt/slideMasters/theme/theme1.xml" Id="R807ab0e572f8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53e68f27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62ca8045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86a6c0abb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f119f4c3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09ee08b06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3b4791f5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b6eec757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9deb63e2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OLEAH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Brøttemsvegen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