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e308d13e25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70335f8e6b4407"/>
  </p:sldMasterIdLst>
  <p:sldIdLst>
    <p:sldId xmlns:r="http://schemas.openxmlformats.org/officeDocument/2006/relationships" id="256" r:id="R1a39006b2e124aef"/>
    <p:sldId xmlns:r="http://schemas.openxmlformats.org/officeDocument/2006/relationships" id="257" r:id="R223ee1c9f48f4bb0"/>
    <p:sldId xmlns:r="http://schemas.openxmlformats.org/officeDocument/2006/relationships" id="258" r:id="Rc59000014e254e87"/>
    <p:sldId xmlns:r="http://schemas.openxmlformats.org/officeDocument/2006/relationships" id="259" r:id="R817d15879f0a405f"/>
    <p:sldId xmlns:r="http://schemas.openxmlformats.org/officeDocument/2006/relationships" id="260" r:id="R9cbfa7e05ee647e0"/>
    <p:sldId xmlns:r="http://schemas.openxmlformats.org/officeDocument/2006/relationships" id="261" r:id="R248caff5f0c140a1"/>
    <p:sldId xmlns:r="http://schemas.openxmlformats.org/officeDocument/2006/relationships" id="262" r:id="R6a1a562584644e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0335f8e6b4407" /><Relationship Type="http://schemas.openxmlformats.org/officeDocument/2006/relationships/slide" Target="/ppt/slides/slide1.xml" Id="R1a39006b2e124aef" /><Relationship Type="http://schemas.openxmlformats.org/officeDocument/2006/relationships/slide" Target="/ppt/slides/slide2.xml" Id="R223ee1c9f48f4bb0" /><Relationship Type="http://schemas.openxmlformats.org/officeDocument/2006/relationships/slide" Target="/ppt/slides/slide3.xml" Id="Rc59000014e254e87" /><Relationship Type="http://schemas.openxmlformats.org/officeDocument/2006/relationships/slide" Target="/ppt/slides/slide4.xml" Id="R817d15879f0a405f" /><Relationship Type="http://schemas.openxmlformats.org/officeDocument/2006/relationships/slide" Target="/ppt/slides/slide5.xml" Id="R9cbfa7e05ee647e0" /><Relationship Type="http://schemas.openxmlformats.org/officeDocument/2006/relationships/slide" Target="/ppt/slides/slide6.xml" Id="R248caff5f0c140a1" /><Relationship Type="http://schemas.openxmlformats.org/officeDocument/2006/relationships/slide" Target="/ppt/slides/slide7.xml" Id="R6a1a562584644e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fd38a4fbc47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4b1fc41ce4b93" /><Relationship Type="http://schemas.openxmlformats.org/officeDocument/2006/relationships/theme" Target="/ppt/slideMasters/theme/theme1.xml" Id="Re2462cb472f445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4b1fc41ce4b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9809f2a0e4f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4ff8340734a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6b8bff13b49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1ccfe4d724c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f8cb365384a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a7129691c4c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26f03dc9b40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AVIMA REGNSKAP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3 161 946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MARTHINUSSEN ANN HELENE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Austliveien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818 430 892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