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0a93a7a40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710f279b054b1f"/>
  </p:sldMasterIdLst>
  <p:sldIdLst>
    <p:sldId xmlns:r="http://schemas.openxmlformats.org/officeDocument/2006/relationships" id="256" r:id="Rf6a111d126be43d3"/>
    <p:sldId xmlns:r="http://schemas.openxmlformats.org/officeDocument/2006/relationships" id="257" r:id="Rf1ff6f49bc8240c2"/>
    <p:sldId xmlns:r="http://schemas.openxmlformats.org/officeDocument/2006/relationships" id="258" r:id="Rf0b5fe29bc994ce9"/>
    <p:sldId xmlns:r="http://schemas.openxmlformats.org/officeDocument/2006/relationships" id="259" r:id="R453adcce531049ae"/>
    <p:sldId xmlns:r="http://schemas.openxmlformats.org/officeDocument/2006/relationships" id="260" r:id="R58aaf22d0158473a"/>
    <p:sldId xmlns:r="http://schemas.openxmlformats.org/officeDocument/2006/relationships" id="261" r:id="Raa30f85710f341a8"/>
    <p:sldId xmlns:r="http://schemas.openxmlformats.org/officeDocument/2006/relationships" id="262" r:id="Rc0a9ec4ee400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10f279b054b1f" /><Relationship Type="http://schemas.openxmlformats.org/officeDocument/2006/relationships/slide" Target="/ppt/slides/slide1.xml" Id="Rf6a111d126be43d3" /><Relationship Type="http://schemas.openxmlformats.org/officeDocument/2006/relationships/slide" Target="/ppt/slides/slide2.xml" Id="Rf1ff6f49bc8240c2" /><Relationship Type="http://schemas.openxmlformats.org/officeDocument/2006/relationships/slide" Target="/ppt/slides/slide3.xml" Id="Rf0b5fe29bc994ce9" /><Relationship Type="http://schemas.openxmlformats.org/officeDocument/2006/relationships/slide" Target="/ppt/slides/slide4.xml" Id="R453adcce531049ae" /><Relationship Type="http://schemas.openxmlformats.org/officeDocument/2006/relationships/slide" Target="/ppt/slides/slide5.xml" Id="R58aaf22d0158473a" /><Relationship Type="http://schemas.openxmlformats.org/officeDocument/2006/relationships/slide" Target="/ppt/slides/slide6.xml" Id="Raa30f85710f341a8" /><Relationship Type="http://schemas.openxmlformats.org/officeDocument/2006/relationships/slide" Target="/ppt/slides/slide7.xml" Id="Rc0a9ec4ee400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af23dc342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f8b8c1e794e73" /><Relationship Type="http://schemas.openxmlformats.org/officeDocument/2006/relationships/theme" Target="/ppt/slideMasters/theme/theme1.xml" Id="Ra4a65ac126ad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f8b8c1e79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7e95e2297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c44d8915e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b92e4085045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5c9c71e55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9f4318f2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39c36e37e40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9cf843d74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 INVEST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5 220 149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5 229 814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ERVIG KJENDALEN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818 434 332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 INVEST AS</a:t>
            </a:r>
          </a:p>
        </p:txBody>
      </p:sp>
    </p:spTree>
  </p:cSld>
  <p:clrMapOvr>
    <a:masterClrMapping xmlns:a="http://schemas.openxmlformats.org/drawingml/2006/main"/>
  </p:clrMapOvr>
</p:sld>
</file>