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45298c183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fc5fa68424dc1"/>
  </p:sldMasterIdLst>
  <p:sldIdLst>
    <p:sldId xmlns:r="http://schemas.openxmlformats.org/officeDocument/2006/relationships" id="256" r:id="R09cafc48442a493e"/>
    <p:sldId xmlns:r="http://schemas.openxmlformats.org/officeDocument/2006/relationships" id="257" r:id="R3b629f1087e74183"/>
    <p:sldId xmlns:r="http://schemas.openxmlformats.org/officeDocument/2006/relationships" id="258" r:id="R0733665efc694028"/>
    <p:sldId xmlns:r="http://schemas.openxmlformats.org/officeDocument/2006/relationships" id="259" r:id="R4442cd461ef44b22"/>
    <p:sldId xmlns:r="http://schemas.openxmlformats.org/officeDocument/2006/relationships" id="260" r:id="R1d5c5c26b1a9455e"/>
    <p:sldId xmlns:r="http://schemas.openxmlformats.org/officeDocument/2006/relationships" id="261" r:id="R72f6ad31f67b4497"/>
    <p:sldId xmlns:r="http://schemas.openxmlformats.org/officeDocument/2006/relationships" id="262" r:id="R5f7171154eed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fc5fa68424dc1" /><Relationship Type="http://schemas.openxmlformats.org/officeDocument/2006/relationships/slide" Target="/ppt/slides/slide1.xml" Id="R09cafc48442a493e" /><Relationship Type="http://schemas.openxmlformats.org/officeDocument/2006/relationships/slide" Target="/ppt/slides/slide2.xml" Id="R3b629f1087e74183" /><Relationship Type="http://schemas.openxmlformats.org/officeDocument/2006/relationships/slide" Target="/ppt/slides/slide3.xml" Id="R0733665efc694028" /><Relationship Type="http://schemas.openxmlformats.org/officeDocument/2006/relationships/slide" Target="/ppt/slides/slide4.xml" Id="R4442cd461ef44b22" /><Relationship Type="http://schemas.openxmlformats.org/officeDocument/2006/relationships/slide" Target="/ppt/slides/slide5.xml" Id="R1d5c5c26b1a9455e" /><Relationship Type="http://schemas.openxmlformats.org/officeDocument/2006/relationships/slide" Target="/ppt/slides/slide6.xml" Id="R72f6ad31f67b4497" /><Relationship Type="http://schemas.openxmlformats.org/officeDocument/2006/relationships/slide" Target="/ppt/slides/slide7.xml" Id="R5f7171154eed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db1cefdc7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d6d8e0cd3487c" /><Relationship Type="http://schemas.openxmlformats.org/officeDocument/2006/relationships/theme" Target="/ppt/slideMasters/theme/theme1.xml" Id="Rfbac9b56242c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d6d8e0cd3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81f7118ac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85169ba1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cc5f5c37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3d9f48ff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c88e35058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680a4bf9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f0804f98f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ALKMAAR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ALKMAAR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JOAKIM ADEOLA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818 646 372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