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e61a969a9c44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f2eefe161d4ede"/>
  </p:sldMasterIdLst>
  <p:sldIdLst>
    <p:sldId xmlns:r="http://schemas.openxmlformats.org/officeDocument/2006/relationships" id="256" r:id="Rd371382052d34134"/>
    <p:sldId xmlns:r="http://schemas.openxmlformats.org/officeDocument/2006/relationships" id="257" r:id="R1465a8d4e815459a"/>
    <p:sldId xmlns:r="http://schemas.openxmlformats.org/officeDocument/2006/relationships" id="258" r:id="R35d351a3ad7348ae"/>
    <p:sldId xmlns:r="http://schemas.openxmlformats.org/officeDocument/2006/relationships" id="259" r:id="Rae60c5b1d883481a"/>
    <p:sldId xmlns:r="http://schemas.openxmlformats.org/officeDocument/2006/relationships" id="260" r:id="R4b054fae2bbd4915"/>
    <p:sldId xmlns:r="http://schemas.openxmlformats.org/officeDocument/2006/relationships" id="261" r:id="R038f736860524f6f"/>
    <p:sldId xmlns:r="http://schemas.openxmlformats.org/officeDocument/2006/relationships" id="262" r:id="Rf31b5b86fae145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2eefe161d4ede" /><Relationship Type="http://schemas.openxmlformats.org/officeDocument/2006/relationships/slide" Target="/ppt/slides/slide1.xml" Id="Rd371382052d34134" /><Relationship Type="http://schemas.openxmlformats.org/officeDocument/2006/relationships/slide" Target="/ppt/slides/slide2.xml" Id="R1465a8d4e815459a" /><Relationship Type="http://schemas.openxmlformats.org/officeDocument/2006/relationships/slide" Target="/ppt/slides/slide3.xml" Id="R35d351a3ad7348ae" /><Relationship Type="http://schemas.openxmlformats.org/officeDocument/2006/relationships/slide" Target="/ppt/slides/slide4.xml" Id="Rae60c5b1d883481a" /><Relationship Type="http://schemas.openxmlformats.org/officeDocument/2006/relationships/slide" Target="/ppt/slides/slide5.xml" Id="R4b054fae2bbd4915" /><Relationship Type="http://schemas.openxmlformats.org/officeDocument/2006/relationships/slide" Target="/ppt/slides/slide6.xml" Id="R038f736860524f6f" /><Relationship Type="http://schemas.openxmlformats.org/officeDocument/2006/relationships/slide" Target="/ppt/slides/slide7.xml" Id="Rf31b5b86fae145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a69f0b00949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d2b8234ef40e7" /><Relationship Type="http://schemas.openxmlformats.org/officeDocument/2006/relationships/theme" Target="/ppt/slideMasters/theme/theme1.xml" Id="Rce4028d8fb3240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7d2b8234ef40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9639d9e9242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55146c4bc48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b77a3ca7346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4b96711344b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9ac2b54f44d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fb20bb79643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e5414684e4c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 ACTIVE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ACTIVE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−156 805 421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161 544 744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2 815 114 503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2 922 296 095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KAPITAL AS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ROTHORN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WEISSHORN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SUNNEGA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MATTERHORN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NORDTVEIT AUDUN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818 976 712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