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d2a9b657d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0d90672ab4793"/>
  </p:sldMasterIdLst>
  <p:sldIdLst>
    <p:sldId xmlns:r="http://schemas.openxmlformats.org/officeDocument/2006/relationships" id="256" r:id="R2d888755a5b9485d"/>
    <p:sldId xmlns:r="http://schemas.openxmlformats.org/officeDocument/2006/relationships" id="257" r:id="Rff13ccf9becd48a5"/>
    <p:sldId xmlns:r="http://schemas.openxmlformats.org/officeDocument/2006/relationships" id="258" r:id="R6d0429f2636e467b"/>
    <p:sldId xmlns:r="http://schemas.openxmlformats.org/officeDocument/2006/relationships" id="259" r:id="R5203b212eb3c4c5b"/>
    <p:sldId xmlns:r="http://schemas.openxmlformats.org/officeDocument/2006/relationships" id="260" r:id="R611611dc449d4285"/>
    <p:sldId xmlns:r="http://schemas.openxmlformats.org/officeDocument/2006/relationships" id="261" r:id="R8c5d997f00a64f7d"/>
    <p:sldId xmlns:r="http://schemas.openxmlformats.org/officeDocument/2006/relationships" id="262" r:id="R6f91e04f59c2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0d90672ab4793" /><Relationship Type="http://schemas.openxmlformats.org/officeDocument/2006/relationships/slide" Target="/ppt/slides/slide1.xml" Id="R2d888755a5b9485d" /><Relationship Type="http://schemas.openxmlformats.org/officeDocument/2006/relationships/slide" Target="/ppt/slides/slide2.xml" Id="Rff13ccf9becd48a5" /><Relationship Type="http://schemas.openxmlformats.org/officeDocument/2006/relationships/slide" Target="/ppt/slides/slide3.xml" Id="R6d0429f2636e467b" /><Relationship Type="http://schemas.openxmlformats.org/officeDocument/2006/relationships/slide" Target="/ppt/slides/slide4.xml" Id="R5203b212eb3c4c5b" /><Relationship Type="http://schemas.openxmlformats.org/officeDocument/2006/relationships/slide" Target="/ppt/slides/slide5.xml" Id="R611611dc449d4285" /><Relationship Type="http://schemas.openxmlformats.org/officeDocument/2006/relationships/slide" Target="/ppt/slides/slide6.xml" Id="R8c5d997f00a64f7d" /><Relationship Type="http://schemas.openxmlformats.org/officeDocument/2006/relationships/slide" Target="/ppt/slides/slide7.xml" Id="R6f91e04f59c2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297febf93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b61163ce4dea" /><Relationship Type="http://schemas.openxmlformats.org/officeDocument/2006/relationships/theme" Target="/ppt/slideMasters/theme/theme1.xml" Id="R0352c1263939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8b61163ce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4e159c08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35a51970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715a93be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99ae3441c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740fdf5b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81a5bc52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031f8161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SAHA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HASSELEID MAGNUS SANDEM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Tunevannveien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magnushasseleid@gmail.com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819 073 392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