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ff77ffee3847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98ca3b129423f"/>
  </p:sldMasterIdLst>
  <p:sldIdLst>
    <p:sldId xmlns:r="http://schemas.openxmlformats.org/officeDocument/2006/relationships" id="256" r:id="Re7747431ca19432f"/>
    <p:sldId xmlns:r="http://schemas.openxmlformats.org/officeDocument/2006/relationships" id="257" r:id="R6c8bef3fa3df4994"/>
    <p:sldId xmlns:r="http://schemas.openxmlformats.org/officeDocument/2006/relationships" id="258" r:id="Rcdd0411e2cfe43c9"/>
    <p:sldId xmlns:r="http://schemas.openxmlformats.org/officeDocument/2006/relationships" id="259" r:id="Raac18c195ace4850"/>
    <p:sldId xmlns:r="http://schemas.openxmlformats.org/officeDocument/2006/relationships" id="260" r:id="R8e32dc938d1c4c7d"/>
    <p:sldId xmlns:r="http://schemas.openxmlformats.org/officeDocument/2006/relationships" id="261" r:id="R9f346d8dafea4bb1"/>
    <p:sldId xmlns:r="http://schemas.openxmlformats.org/officeDocument/2006/relationships" id="262" r:id="R289e17fa8236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98ca3b129423f" /><Relationship Type="http://schemas.openxmlformats.org/officeDocument/2006/relationships/slide" Target="/ppt/slides/slide1.xml" Id="Re7747431ca19432f" /><Relationship Type="http://schemas.openxmlformats.org/officeDocument/2006/relationships/slide" Target="/ppt/slides/slide2.xml" Id="R6c8bef3fa3df4994" /><Relationship Type="http://schemas.openxmlformats.org/officeDocument/2006/relationships/slide" Target="/ppt/slides/slide3.xml" Id="Rcdd0411e2cfe43c9" /><Relationship Type="http://schemas.openxmlformats.org/officeDocument/2006/relationships/slide" Target="/ppt/slides/slide4.xml" Id="Raac18c195ace4850" /><Relationship Type="http://schemas.openxmlformats.org/officeDocument/2006/relationships/slide" Target="/ppt/slides/slide5.xml" Id="R8e32dc938d1c4c7d" /><Relationship Type="http://schemas.openxmlformats.org/officeDocument/2006/relationships/slide" Target="/ppt/slides/slide6.xml" Id="R9f346d8dafea4bb1" /><Relationship Type="http://schemas.openxmlformats.org/officeDocument/2006/relationships/slide" Target="/ppt/slides/slide7.xml" Id="R289e17fa8236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9ce3eb87d49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421c9a0a94c58" /><Relationship Type="http://schemas.openxmlformats.org/officeDocument/2006/relationships/theme" Target="/ppt/slideMasters/theme/theme1.xml" Id="R9bc7bdf096c940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f421c9a0a94c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e819a616e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abda3fadd4b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8127a2df6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1d234759446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8c6b934514d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6bb6d0d6d48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d281d476442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−27 410 762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2 794 280 701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4 013 385 295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4 291 274 122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ROTHORN AS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SUNNEGA AS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WEISSHORN AS  –  22,4 %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MATTERHORN AS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GUSTAF ASPELIN RAMM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 KAPITAL AS  –  3,8 %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819 113 742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SOLE KAPITAL AS</a:t>
            </a:r>
          </a:p>
        </p:txBody>
      </p:sp>
    </p:spTree>
  </p:cSld>
  <p:clrMapOvr>
    <a:masterClrMapping xmlns:a="http://schemas.openxmlformats.org/drawingml/2006/main"/>
  </p:clrMapOvr>
</p:sld>
</file>