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5b9eca943844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5cb4bfac80411e"/>
  </p:sldMasterIdLst>
  <p:sldIdLst>
    <p:sldId xmlns:r="http://schemas.openxmlformats.org/officeDocument/2006/relationships" id="256" r:id="R6003eff928d64b45"/>
    <p:sldId xmlns:r="http://schemas.openxmlformats.org/officeDocument/2006/relationships" id="257" r:id="R40dcfd0482aa404c"/>
    <p:sldId xmlns:r="http://schemas.openxmlformats.org/officeDocument/2006/relationships" id="258" r:id="R469ec606025b4426"/>
    <p:sldId xmlns:r="http://schemas.openxmlformats.org/officeDocument/2006/relationships" id="259" r:id="Rc2055923258f4700"/>
    <p:sldId xmlns:r="http://schemas.openxmlformats.org/officeDocument/2006/relationships" id="260" r:id="R0fb4c9738eb84cc0"/>
    <p:sldId xmlns:r="http://schemas.openxmlformats.org/officeDocument/2006/relationships" id="261" r:id="Rcd74debdbe434427"/>
    <p:sldId xmlns:r="http://schemas.openxmlformats.org/officeDocument/2006/relationships" id="262" r:id="R79f2e21e96a441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5cb4bfac80411e" /><Relationship Type="http://schemas.openxmlformats.org/officeDocument/2006/relationships/slide" Target="/ppt/slides/slide1.xml" Id="R6003eff928d64b45" /><Relationship Type="http://schemas.openxmlformats.org/officeDocument/2006/relationships/slide" Target="/ppt/slides/slide2.xml" Id="R40dcfd0482aa404c" /><Relationship Type="http://schemas.openxmlformats.org/officeDocument/2006/relationships/slide" Target="/ppt/slides/slide3.xml" Id="R469ec606025b4426" /><Relationship Type="http://schemas.openxmlformats.org/officeDocument/2006/relationships/slide" Target="/ppt/slides/slide4.xml" Id="Rc2055923258f4700" /><Relationship Type="http://schemas.openxmlformats.org/officeDocument/2006/relationships/slide" Target="/ppt/slides/slide5.xml" Id="R0fb4c9738eb84cc0" /><Relationship Type="http://schemas.openxmlformats.org/officeDocument/2006/relationships/slide" Target="/ppt/slides/slide6.xml" Id="Rcd74debdbe434427" /><Relationship Type="http://schemas.openxmlformats.org/officeDocument/2006/relationships/slide" Target="/ppt/slides/slide7.xml" Id="R79f2e21e96a441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500d766b2d4b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151e59f3244c3" /><Relationship Type="http://schemas.openxmlformats.org/officeDocument/2006/relationships/theme" Target="/ppt/slideMasters/theme/theme1.xml" Id="R563e967810614f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0151e59f3244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b3bc2c4cd49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a83b0b7ec45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22434314647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7e025bcee45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33bb51b3b45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efcd4d0c844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db2e4126841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TSE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2 956 411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4 991 831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STANDAL ELIASSEN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Klasgarden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6016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819 156 492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HOLDING AS</a:t>
            </a:r>
          </a:p>
        </p:txBody>
      </p:sp>
    </p:spTree>
  </p:cSld>
  <p:clrMapOvr>
    <a:masterClrMapping xmlns:a="http://schemas.openxmlformats.org/drawingml/2006/main"/>
  </p:clrMapOvr>
</p:sld>
</file>