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4b2bbd7625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b91bee72543d1"/>
  </p:sldMasterIdLst>
  <p:sldIdLst>
    <p:sldId xmlns:r="http://schemas.openxmlformats.org/officeDocument/2006/relationships" id="256" r:id="R2dfb3bc3892648b9"/>
    <p:sldId xmlns:r="http://schemas.openxmlformats.org/officeDocument/2006/relationships" id="257" r:id="R8c51bfaae4dd4c78"/>
    <p:sldId xmlns:r="http://schemas.openxmlformats.org/officeDocument/2006/relationships" id="258" r:id="Rd39651b5bdad4501"/>
    <p:sldId xmlns:r="http://schemas.openxmlformats.org/officeDocument/2006/relationships" id="259" r:id="R6a8420b1e11a424a"/>
    <p:sldId xmlns:r="http://schemas.openxmlformats.org/officeDocument/2006/relationships" id="260" r:id="R9510ec2e1bd64ad3"/>
    <p:sldId xmlns:r="http://schemas.openxmlformats.org/officeDocument/2006/relationships" id="261" r:id="Ra31b2fb0e3df4ab9"/>
    <p:sldId xmlns:r="http://schemas.openxmlformats.org/officeDocument/2006/relationships" id="262" r:id="R831a32238004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b91bee72543d1" /><Relationship Type="http://schemas.openxmlformats.org/officeDocument/2006/relationships/slide" Target="/ppt/slides/slide1.xml" Id="R2dfb3bc3892648b9" /><Relationship Type="http://schemas.openxmlformats.org/officeDocument/2006/relationships/slide" Target="/ppt/slides/slide2.xml" Id="R8c51bfaae4dd4c78" /><Relationship Type="http://schemas.openxmlformats.org/officeDocument/2006/relationships/slide" Target="/ppt/slides/slide3.xml" Id="Rd39651b5bdad4501" /><Relationship Type="http://schemas.openxmlformats.org/officeDocument/2006/relationships/slide" Target="/ppt/slides/slide4.xml" Id="R6a8420b1e11a424a" /><Relationship Type="http://schemas.openxmlformats.org/officeDocument/2006/relationships/slide" Target="/ppt/slides/slide5.xml" Id="R9510ec2e1bd64ad3" /><Relationship Type="http://schemas.openxmlformats.org/officeDocument/2006/relationships/slide" Target="/ppt/slides/slide6.xml" Id="Ra31b2fb0e3df4ab9" /><Relationship Type="http://schemas.openxmlformats.org/officeDocument/2006/relationships/slide" Target="/ppt/slides/slide7.xml" Id="R831a32238004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e63481596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39e4e82df4657" /><Relationship Type="http://schemas.openxmlformats.org/officeDocument/2006/relationships/theme" Target="/ppt/slideMasters/theme/theme1.xml" Id="Rad975e4f9db4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39e4e82df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aa946d72c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eac06aac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27b4317c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5d82a5bfc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ba96e1e43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d1e72e6d145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ceb853724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ANETTE HATLESTAD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Spjeldsvegen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819 204 802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