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176f0c91e34a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4e920121a74549"/>
  </p:sldMasterIdLst>
  <p:sldIdLst>
    <p:sldId xmlns:r="http://schemas.openxmlformats.org/officeDocument/2006/relationships" id="256" r:id="Rc98b6d830e344f3d"/>
    <p:sldId xmlns:r="http://schemas.openxmlformats.org/officeDocument/2006/relationships" id="257" r:id="R90be691cae6b48c3"/>
    <p:sldId xmlns:r="http://schemas.openxmlformats.org/officeDocument/2006/relationships" id="258" r:id="R2c6e38e19d844c5f"/>
    <p:sldId xmlns:r="http://schemas.openxmlformats.org/officeDocument/2006/relationships" id="259" r:id="Rb9f8ae2381294fbc"/>
    <p:sldId xmlns:r="http://schemas.openxmlformats.org/officeDocument/2006/relationships" id="260" r:id="Re4ec386bac7b44e1"/>
    <p:sldId xmlns:r="http://schemas.openxmlformats.org/officeDocument/2006/relationships" id="261" r:id="R5ced69c219fd466c"/>
    <p:sldId xmlns:r="http://schemas.openxmlformats.org/officeDocument/2006/relationships" id="262" r:id="Rb0e4ceb0a94e45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4e920121a74549" /><Relationship Type="http://schemas.openxmlformats.org/officeDocument/2006/relationships/slide" Target="/ppt/slides/slide1.xml" Id="Rc98b6d830e344f3d" /><Relationship Type="http://schemas.openxmlformats.org/officeDocument/2006/relationships/slide" Target="/ppt/slides/slide2.xml" Id="R90be691cae6b48c3" /><Relationship Type="http://schemas.openxmlformats.org/officeDocument/2006/relationships/slide" Target="/ppt/slides/slide3.xml" Id="R2c6e38e19d844c5f" /><Relationship Type="http://schemas.openxmlformats.org/officeDocument/2006/relationships/slide" Target="/ppt/slides/slide4.xml" Id="Rb9f8ae2381294fbc" /><Relationship Type="http://schemas.openxmlformats.org/officeDocument/2006/relationships/slide" Target="/ppt/slides/slide5.xml" Id="Re4ec386bac7b44e1" /><Relationship Type="http://schemas.openxmlformats.org/officeDocument/2006/relationships/slide" Target="/ppt/slides/slide6.xml" Id="R5ced69c219fd466c" /><Relationship Type="http://schemas.openxmlformats.org/officeDocument/2006/relationships/slide" Target="/ppt/slides/slide7.xml" Id="Rb0e4ceb0a94e45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3d7251a5e841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6090dfcf44220" /><Relationship Type="http://schemas.openxmlformats.org/officeDocument/2006/relationships/theme" Target="/ppt/slideMasters/theme/theme1.xml" Id="R945a1086c4bd47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76090dfcf442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160ea052346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3397bf50f45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11c93f23c43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853d7456a47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e5bafa3c742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eeb1d6e364d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acd90865d42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HUS OG HYTTE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HUS OG HYTTE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HUS OG HYTTE SERVICE AS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HUS OG HYTTE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HUS OG HYTTE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HUS OG HYTTE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15 948 328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860 742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642 258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893 199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4 235 992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HUS OG HYTTE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FAGERHEIM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HUS OG HYTTE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Bakarvegen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819 256 632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HUS OG HYTTE SERVICE AS</a:t>
            </a:r>
          </a:p>
        </p:txBody>
      </p:sp>
    </p:spTree>
  </p:cSld>
  <p:clrMapOvr>
    <a:masterClrMapping xmlns:a="http://schemas.openxmlformats.org/drawingml/2006/main"/>
  </p:clrMapOvr>
</p:sld>
</file>