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5ec5e80e2342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e34f800b0e463d"/>
  </p:sldMasterIdLst>
  <p:sldIdLst>
    <p:sldId xmlns:r="http://schemas.openxmlformats.org/officeDocument/2006/relationships" id="256" r:id="R31d3b16f94584b2c"/>
    <p:sldId xmlns:r="http://schemas.openxmlformats.org/officeDocument/2006/relationships" id="257" r:id="Re2de1f221f264ea0"/>
    <p:sldId xmlns:r="http://schemas.openxmlformats.org/officeDocument/2006/relationships" id="258" r:id="Rcf525ffa76d34dc1"/>
    <p:sldId xmlns:r="http://schemas.openxmlformats.org/officeDocument/2006/relationships" id="259" r:id="Reaef17ae2efe4bd5"/>
    <p:sldId xmlns:r="http://schemas.openxmlformats.org/officeDocument/2006/relationships" id="260" r:id="Raa8904eab4614126"/>
    <p:sldId xmlns:r="http://schemas.openxmlformats.org/officeDocument/2006/relationships" id="261" r:id="Rc08f53eab29a4523"/>
    <p:sldId xmlns:r="http://schemas.openxmlformats.org/officeDocument/2006/relationships" id="262" r:id="R3bd2902a052d43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34f800b0e463d" /><Relationship Type="http://schemas.openxmlformats.org/officeDocument/2006/relationships/slide" Target="/ppt/slides/slide1.xml" Id="R31d3b16f94584b2c" /><Relationship Type="http://schemas.openxmlformats.org/officeDocument/2006/relationships/slide" Target="/ppt/slides/slide2.xml" Id="Re2de1f221f264ea0" /><Relationship Type="http://schemas.openxmlformats.org/officeDocument/2006/relationships/slide" Target="/ppt/slides/slide3.xml" Id="Rcf525ffa76d34dc1" /><Relationship Type="http://schemas.openxmlformats.org/officeDocument/2006/relationships/slide" Target="/ppt/slides/slide4.xml" Id="Reaef17ae2efe4bd5" /><Relationship Type="http://schemas.openxmlformats.org/officeDocument/2006/relationships/slide" Target="/ppt/slides/slide5.xml" Id="Raa8904eab4614126" /><Relationship Type="http://schemas.openxmlformats.org/officeDocument/2006/relationships/slide" Target="/ppt/slides/slide6.xml" Id="Rc08f53eab29a4523" /><Relationship Type="http://schemas.openxmlformats.org/officeDocument/2006/relationships/slide" Target="/ppt/slides/slide7.xml" Id="R3bd2902a052d43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b84cfae4d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614774fca4ac7" /><Relationship Type="http://schemas.openxmlformats.org/officeDocument/2006/relationships/theme" Target="/ppt/slideMasters/theme/theme1.xml" Id="Rca834bac42a7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614774fca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ffe7d31d145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6a559a41442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98f9ff66049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e78e216c1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e78f791354e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f87402fee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d372a6fc7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41 417 126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41 187 544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41 406 320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202 228 643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243 789 343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 AARS AS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GÅSBAKK KJELL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KURS- OG KONSULENTTJENESTER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819 279 772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