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bc2b1cc49f49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11bfa2fa20422e"/>
  </p:sldMasterIdLst>
  <p:sldIdLst>
    <p:sldId xmlns:r="http://schemas.openxmlformats.org/officeDocument/2006/relationships" id="256" r:id="R18501cc5538d4012"/>
    <p:sldId xmlns:r="http://schemas.openxmlformats.org/officeDocument/2006/relationships" id="257" r:id="R9e7417982dfe4a42"/>
    <p:sldId xmlns:r="http://schemas.openxmlformats.org/officeDocument/2006/relationships" id="258" r:id="Rdd5b9359bc4f4c6e"/>
    <p:sldId xmlns:r="http://schemas.openxmlformats.org/officeDocument/2006/relationships" id="259" r:id="Rc3655ebbb27f4e88"/>
    <p:sldId xmlns:r="http://schemas.openxmlformats.org/officeDocument/2006/relationships" id="260" r:id="Rce6366c761384617"/>
    <p:sldId xmlns:r="http://schemas.openxmlformats.org/officeDocument/2006/relationships" id="261" r:id="R38ad256a3f2246b9"/>
    <p:sldId xmlns:r="http://schemas.openxmlformats.org/officeDocument/2006/relationships" id="262" r:id="R64419e3b9a4d40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11bfa2fa20422e" /><Relationship Type="http://schemas.openxmlformats.org/officeDocument/2006/relationships/slide" Target="/ppt/slides/slide1.xml" Id="R18501cc5538d4012" /><Relationship Type="http://schemas.openxmlformats.org/officeDocument/2006/relationships/slide" Target="/ppt/slides/slide2.xml" Id="R9e7417982dfe4a42" /><Relationship Type="http://schemas.openxmlformats.org/officeDocument/2006/relationships/slide" Target="/ppt/slides/slide3.xml" Id="Rdd5b9359bc4f4c6e" /><Relationship Type="http://schemas.openxmlformats.org/officeDocument/2006/relationships/slide" Target="/ppt/slides/slide4.xml" Id="Rc3655ebbb27f4e88" /><Relationship Type="http://schemas.openxmlformats.org/officeDocument/2006/relationships/slide" Target="/ppt/slides/slide5.xml" Id="Rce6366c761384617" /><Relationship Type="http://schemas.openxmlformats.org/officeDocument/2006/relationships/slide" Target="/ppt/slides/slide6.xml" Id="R38ad256a3f2246b9" /><Relationship Type="http://schemas.openxmlformats.org/officeDocument/2006/relationships/slide" Target="/ppt/slides/slide7.xml" Id="R64419e3b9a4d40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0ff43ae4e143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1e23a7a17497d" /><Relationship Type="http://schemas.openxmlformats.org/officeDocument/2006/relationships/theme" Target="/ppt/slideMasters/theme/theme1.xml" Id="R80faad90f74b40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81e23a7a1749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ae817a96746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15750498246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eb676bad146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099df0c0e40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b41dcf04046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acf3e99ae48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fffdb44a346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MARYLEBONE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MARYLEBONE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MARYLEBONE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MARYLEBONE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MARYLEBONE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MARYLEBONE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31 993 917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1 396 372 632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1 502 248 618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MARYLEBONE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GOTTEBERG MELANIE TONE 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MARYLEBONE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plass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819 576 912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MARYLEBONE HOLDING AS</a:t>
            </a:r>
          </a:p>
        </p:txBody>
      </p:sp>
    </p:spTree>
  </p:cSld>
  <p:clrMapOvr>
    <a:masterClrMapping xmlns:a="http://schemas.openxmlformats.org/drawingml/2006/main"/>
  </p:clrMapOvr>
</p:sld>
</file>