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6b0d37191047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9e7b80fa27457a"/>
  </p:sldMasterIdLst>
  <p:sldIdLst>
    <p:sldId xmlns:r="http://schemas.openxmlformats.org/officeDocument/2006/relationships" id="256" r:id="R8a0f63b7f6004fbf"/>
    <p:sldId xmlns:r="http://schemas.openxmlformats.org/officeDocument/2006/relationships" id="257" r:id="Rcd03741fa0994ffc"/>
    <p:sldId xmlns:r="http://schemas.openxmlformats.org/officeDocument/2006/relationships" id="258" r:id="R48747be391cd4911"/>
    <p:sldId xmlns:r="http://schemas.openxmlformats.org/officeDocument/2006/relationships" id="259" r:id="R5c2521c8016d4ccc"/>
    <p:sldId xmlns:r="http://schemas.openxmlformats.org/officeDocument/2006/relationships" id="260" r:id="R1eca5f8dc4a94658"/>
    <p:sldId xmlns:r="http://schemas.openxmlformats.org/officeDocument/2006/relationships" id="261" r:id="Rd33b983f4f244d42"/>
    <p:sldId xmlns:r="http://schemas.openxmlformats.org/officeDocument/2006/relationships" id="262" r:id="R5b1c297c82d146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9e7b80fa27457a" /><Relationship Type="http://schemas.openxmlformats.org/officeDocument/2006/relationships/slide" Target="/ppt/slides/slide1.xml" Id="R8a0f63b7f6004fbf" /><Relationship Type="http://schemas.openxmlformats.org/officeDocument/2006/relationships/slide" Target="/ppt/slides/slide2.xml" Id="Rcd03741fa0994ffc" /><Relationship Type="http://schemas.openxmlformats.org/officeDocument/2006/relationships/slide" Target="/ppt/slides/slide3.xml" Id="R48747be391cd4911" /><Relationship Type="http://schemas.openxmlformats.org/officeDocument/2006/relationships/slide" Target="/ppt/slides/slide4.xml" Id="R5c2521c8016d4ccc" /><Relationship Type="http://schemas.openxmlformats.org/officeDocument/2006/relationships/slide" Target="/ppt/slides/slide5.xml" Id="R1eca5f8dc4a94658" /><Relationship Type="http://schemas.openxmlformats.org/officeDocument/2006/relationships/slide" Target="/ppt/slides/slide6.xml" Id="Rd33b983f4f244d42" /><Relationship Type="http://schemas.openxmlformats.org/officeDocument/2006/relationships/slide" Target="/ppt/slides/slide7.xml" Id="R5b1c297c82d146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f65f0032594b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fb89c9c8ac4050" /><Relationship Type="http://schemas.openxmlformats.org/officeDocument/2006/relationships/theme" Target="/ppt/slideMasters/theme/theme1.xml" Id="Rfe23d0e2633e44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fb89c9c8ac40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e5a83624ba42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4a90952b1a4d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e29aae5434f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5effa007c047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9d033924f846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cdbb5bbc5d417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15f10535a4d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SUPREME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SUPREME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SUPREME INVEST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SUPREME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SUPREME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SUPREME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1 451 162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1 151 335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462 887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45 484 353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48 646 737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SUPREME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ANFINNSEN ØIEN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SUPREME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Holterveien 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1814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tor.magnus.saether@fibernett.net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819 631 662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SUPREME INVEST AS</a:t>
            </a:r>
          </a:p>
        </p:txBody>
      </p:sp>
    </p:spTree>
  </p:cSld>
  <p:clrMapOvr>
    <a:masterClrMapping xmlns:a="http://schemas.openxmlformats.org/drawingml/2006/main"/>
  </p:clrMapOvr>
</p:sld>
</file>