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5813113cf4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4477063dbc4b7e"/>
  </p:sldMasterIdLst>
  <p:sldIdLst>
    <p:sldId xmlns:r="http://schemas.openxmlformats.org/officeDocument/2006/relationships" id="256" r:id="R8484570021634e46"/>
    <p:sldId xmlns:r="http://schemas.openxmlformats.org/officeDocument/2006/relationships" id="257" r:id="Rdd1581843b1645b6"/>
    <p:sldId xmlns:r="http://schemas.openxmlformats.org/officeDocument/2006/relationships" id="258" r:id="R48e92981c6b3447b"/>
    <p:sldId xmlns:r="http://schemas.openxmlformats.org/officeDocument/2006/relationships" id="259" r:id="R528051de8cc54030"/>
    <p:sldId xmlns:r="http://schemas.openxmlformats.org/officeDocument/2006/relationships" id="260" r:id="Ra1adcaa096814c9f"/>
    <p:sldId xmlns:r="http://schemas.openxmlformats.org/officeDocument/2006/relationships" id="261" r:id="Rfaa7263484b3447c"/>
    <p:sldId xmlns:r="http://schemas.openxmlformats.org/officeDocument/2006/relationships" id="262" r:id="R1e65ce6e78ae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4477063dbc4b7e" /><Relationship Type="http://schemas.openxmlformats.org/officeDocument/2006/relationships/slide" Target="/ppt/slides/slide1.xml" Id="R8484570021634e46" /><Relationship Type="http://schemas.openxmlformats.org/officeDocument/2006/relationships/slide" Target="/ppt/slides/slide2.xml" Id="Rdd1581843b1645b6" /><Relationship Type="http://schemas.openxmlformats.org/officeDocument/2006/relationships/slide" Target="/ppt/slides/slide3.xml" Id="R48e92981c6b3447b" /><Relationship Type="http://schemas.openxmlformats.org/officeDocument/2006/relationships/slide" Target="/ppt/slides/slide4.xml" Id="R528051de8cc54030" /><Relationship Type="http://schemas.openxmlformats.org/officeDocument/2006/relationships/slide" Target="/ppt/slides/slide5.xml" Id="Ra1adcaa096814c9f" /><Relationship Type="http://schemas.openxmlformats.org/officeDocument/2006/relationships/slide" Target="/ppt/slides/slide6.xml" Id="Rfaa7263484b3447c" /><Relationship Type="http://schemas.openxmlformats.org/officeDocument/2006/relationships/slide" Target="/ppt/slides/slide7.xml" Id="R1e65ce6e78ae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a87a1f601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7a950e57c4efe" /><Relationship Type="http://schemas.openxmlformats.org/officeDocument/2006/relationships/theme" Target="/ppt/slideMasters/theme/theme1.xml" Id="Rc703d976ba4244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97a950e57c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63fb2a9c6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2642d676d44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5214bc76f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77200e91646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7fae091ac4b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adef6ebc6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3188669ee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SPÅLEN GENERASJON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SPÅLEN GENERASJON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9 379 568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9 396 915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DALE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Petter Dale, Eiksstien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819 725 942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SPÅLEN GENERASJON AS</a:t>
            </a:r>
          </a:p>
        </p:txBody>
      </p:sp>
    </p:spTree>
  </p:cSld>
  <p:clrMapOvr>
    <a:masterClrMapping xmlns:a="http://schemas.openxmlformats.org/drawingml/2006/main"/>
  </p:clrMapOvr>
</p:sld>
</file>