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405f6c4ce949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b2b8b37a084420"/>
  </p:sldMasterIdLst>
  <p:sldIdLst>
    <p:sldId xmlns:r="http://schemas.openxmlformats.org/officeDocument/2006/relationships" id="256" r:id="Ra3e3d063adfd4870"/>
    <p:sldId xmlns:r="http://schemas.openxmlformats.org/officeDocument/2006/relationships" id="257" r:id="Ra5a5a1d613e24a05"/>
    <p:sldId xmlns:r="http://schemas.openxmlformats.org/officeDocument/2006/relationships" id="258" r:id="R146c4b26405b4efb"/>
    <p:sldId xmlns:r="http://schemas.openxmlformats.org/officeDocument/2006/relationships" id="259" r:id="Rffea81bcc78946fa"/>
    <p:sldId xmlns:r="http://schemas.openxmlformats.org/officeDocument/2006/relationships" id="260" r:id="Rf13a2234c8b6484b"/>
    <p:sldId xmlns:r="http://schemas.openxmlformats.org/officeDocument/2006/relationships" id="261" r:id="Rb4c859564cc34c41"/>
    <p:sldId xmlns:r="http://schemas.openxmlformats.org/officeDocument/2006/relationships" id="262" r:id="Re563f65ba68845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2b8b37a084420" /><Relationship Type="http://schemas.openxmlformats.org/officeDocument/2006/relationships/slide" Target="/ppt/slides/slide1.xml" Id="Ra3e3d063adfd4870" /><Relationship Type="http://schemas.openxmlformats.org/officeDocument/2006/relationships/slide" Target="/ppt/slides/slide2.xml" Id="Ra5a5a1d613e24a05" /><Relationship Type="http://schemas.openxmlformats.org/officeDocument/2006/relationships/slide" Target="/ppt/slides/slide3.xml" Id="R146c4b26405b4efb" /><Relationship Type="http://schemas.openxmlformats.org/officeDocument/2006/relationships/slide" Target="/ppt/slides/slide4.xml" Id="Rffea81bcc78946fa" /><Relationship Type="http://schemas.openxmlformats.org/officeDocument/2006/relationships/slide" Target="/ppt/slides/slide5.xml" Id="Rf13a2234c8b6484b" /><Relationship Type="http://schemas.openxmlformats.org/officeDocument/2006/relationships/slide" Target="/ppt/slides/slide6.xml" Id="Rb4c859564cc34c41" /><Relationship Type="http://schemas.openxmlformats.org/officeDocument/2006/relationships/slide" Target="/ppt/slides/slide7.xml" Id="Re563f65ba68845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8fd7aa09043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9205456724269" /><Relationship Type="http://schemas.openxmlformats.org/officeDocument/2006/relationships/theme" Target="/ppt/slideMasters/theme/theme1.xml" Id="R215e62338d2a4c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592054567242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05cc2a6ba45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c60c1f5404c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55542bfd945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9a88dac76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43f6d6d4c4a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27023c97a4b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0f385c9bc4a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LAPAS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LAPAS AS ble etablert [år] og holder til i Brattvåg.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−26 941 583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386 831 858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918 491 600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987 249 522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LAPAS HOLDING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ANNE-LENE LANGØY HOLDING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DOSMIL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GYNTLAND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Fjellbu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6270 Brattvåg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819 744 912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