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c26ca7136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120163f3b46ea"/>
  </p:sldMasterIdLst>
  <p:sldIdLst>
    <p:sldId xmlns:r="http://schemas.openxmlformats.org/officeDocument/2006/relationships" id="256" r:id="Rcfd111d8fc764b31"/>
    <p:sldId xmlns:r="http://schemas.openxmlformats.org/officeDocument/2006/relationships" id="257" r:id="R7c6c6e1046f84933"/>
    <p:sldId xmlns:r="http://schemas.openxmlformats.org/officeDocument/2006/relationships" id="258" r:id="Rf019e4d446bb4f7e"/>
    <p:sldId xmlns:r="http://schemas.openxmlformats.org/officeDocument/2006/relationships" id="259" r:id="R597ca002c18b46ad"/>
    <p:sldId xmlns:r="http://schemas.openxmlformats.org/officeDocument/2006/relationships" id="260" r:id="R04eb7d990b9e44cf"/>
    <p:sldId xmlns:r="http://schemas.openxmlformats.org/officeDocument/2006/relationships" id="261" r:id="Rbd6fe1d3f8e64139"/>
    <p:sldId xmlns:r="http://schemas.openxmlformats.org/officeDocument/2006/relationships" id="262" r:id="R9e4d93b24d7b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120163f3b46ea" /><Relationship Type="http://schemas.openxmlformats.org/officeDocument/2006/relationships/slide" Target="/ppt/slides/slide1.xml" Id="Rcfd111d8fc764b31" /><Relationship Type="http://schemas.openxmlformats.org/officeDocument/2006/relationships/slide" Target="/ppt/slides/slide2.xml" Id="R7c6c6e1046f84933" /><Relationship Type="http://schemas.openxmlformats.org/officeDocument/2006/relationships/slide" Target="/ppt/slides/slide3.xml" Id="Rf019e4d446bb4f7e" /><Relationship Type="http://schemas.openxmlformats.org/officeDocument/2006/relationships/slide" Target="/ppt/slides/slide4.xml" Id="R597ca002c18b46ad" /><Relationship Type="http://schemas.openxmlformats.org/officeDocument/2006/relationships/slide" Target="/ppt/slides/slide5.xml" Id="R04eb7d990b9e44cf" /><Relationship Type="http://schemas.openxmlformats.org/officeDocument/2006/relationships/slide" Target="/ppt/slides/slide6.xml" Id="Rbd6fe1d3f8e64139" /><Relationship Type="http://schemas.openxmlformats.org/officeDocument/2006/relationships/slide" Target="/ppt/slides/slide7.xml" Id="R9e4d93b24d7b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8602f9454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e581baa0a4ac9" /><Relationship Type="http://schemas.openxmlformats.org/officeDocument/2006/relationships/theme" Target="/ppt/slideMasters/theme/theme1.xml" Id="R7e8692b3e561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e581baa0a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b82ce2624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7d2eb692c41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7fbb23dab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5ea59d768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08b00819e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4192ac58f49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8f6bcdcea4d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 CAPITAL 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−6 582 568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42 420 158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STIFTELSE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819 937 222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