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9329052612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3705485554c24"/>
  </p:sldMasterIdLst>
  <p:sldIdLst>
    <p:sldId xmlns:r="http://schemas.openxmlformats.org/officeDocument/2006/relationships" id="256" r:id="Rebe6a7fc05ea4fa0"/>
    <p:sldId xmlns:r="http://schemas.openxmlformats.org/officeDocument/2006/relationships" id="257" r:id="R19a219cb73c74af9"/>
    <p:sldId xmlns:r="http://schemas.openxmlformats.org/officeDocument/2006/relationships" id="258" r:id="R830868ab56d54452"/>
    <p:sldId xmlns:r="http://schemas.openxmlformats.org/officeDocument/2006/relationships" id="259" r:id="Re7badeb9aa134a3c"/>
    <p:sldId xmlns:r="http://schemas.openxmlformats.org/officeDocument/2006/relationships" id="260" r:id="R18cde1c3a6f244f0"/>
    <p:sldId xmlns:r="http://schemas.openxmlformats.org/officeDocument/2006/relationships" id="261" r:id="R4b27b84d8e9e4dc4"/>
    <p:sldId xmlns:r="http://schemas.openxmlformats.org/officeDocument/2006/relationships" id="262" r:id="R82483485dc56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3705485554c24" /><Relationship Type="http://schemas.openxmlformats.org/officeDocument/2006/relationships/slide" Target="/ppt/slides/slide1.xml" Id="Rebe6a7fc05ea4fa0" /><Relationship Type="http://schemas.openxmlformats.org/officeDocument/2006/relationships/slide" Target="/ppt/slides/slide2.xml" Id="R19a219cb73c74af9" /><Relationship Type="http://schemas.openxmlformats.org/officeDocument/2006/relationships/slide" Target="/ppt/slides/slide3.xml" Id="R830868ab56d54452" /><Relationship Type="http://schemas.openxmlformats.org/officeDocument/2006/relationships/slide" Target="/ppt/slides/slide4.xml" Id="Re7badeb9aa134a3c" /><Relationship Type="http://schemas.openxmlformats.org/officeDocument/2006/relationships/slide" Target="/ppt/slides/slide5.xml" Id="R18cde1c3a6f244f0" /><Relationship Type="http://schemas.openxmlformats.org/officeDocument/2006/relationships/slide" Target="/ppt/slides/slide6.xml" Id="R4b27b84d8e9e4dc4" /><Relationship Type="http://schemas.openxmlformats.org/officeDocument/2006/relationships/slide" Target="/ppt/slides/slide7.xml" Id="R82483485dc56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0138cea63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00f573d284921" /><Relationship Type="http://schemas.openxmlformats.org/officeDocument/2006/relationships/theme" Target="/ppt/slideMasters/theme/theme1.xml" Id="Rc0753a0e6ae740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00f573d2849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ba456eb4d4b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d0e9d7087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15d1405e6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6fc87703b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7dc19acde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704c820d549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fb30caefb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4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23 718 550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23 913 241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JAKOB KNUTSEN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 JONNY KNUTSEN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820 060 202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AS</a:t>
            </a:r>
          </a:p>
        </p:txBody>
      </p:sp>
    </p:spTree>
  </p:cSld>
  <p:clrMapOvr>
    <a:masterClrMapping xmlns:a="http://schemas.openxmlformats.org/drawingml/2006/main"/>
  </p:clrMapOvr>
</p:sld>
</file>