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06ba5624b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2b09682fb452d"/>
  </p:sldMasterIdLst>
  <p:sldIdLst>
    <p:sldId xmlns:r="http://schemas.openxmlformats.org/officeDocument/2006/relationships" id="256" r:id="R05c19b21937240ac"/>
    <p:sldId xmlns:r="http://schemas.openxmlformats.org/officeDocument/2006/relationships" id="257" r:id="Reddc3355f0ae458e"/>
    <p:sldId xmlns:r="http://schemas.openxmlformats.org/officeDocument/2006/relationships" id="258" r:id="R92caf86d8a124f98"/>
    <p:sldId xmlns:r="http://schemas.openxmlformats.org/officeDocument/2006/relationships" id="259" r:id="R27a682215dab4d7d"/>
    <p:sldId xmlns:r="http://schemas.openxmlformats.org/officeDocument/2006/relationships" id="260" r:id="R90e41c1f4d2945d1"/>
    <p:sldId xmlns:r="http://schemas.openxmlformats.org/officeDocument/2006/relationships" id="261" r:id="R5489eea2cd354adb"/>
    <p:sldId xmlns:r="http://schemas.openxmlformats.org/officeDocument/2006/relationships" id="262" r:id="Rb8034d4caef7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2b09682fb452d" /><Relationship Type="http://schemas.openxmlformats.org/officeDocument/2006/relationships/slide" Target="/ppt/slides/slide1.xml" Id="R05c19b21937240ac" /><Relationship Type="http://schemas.openxmlformats.org/officeDocument/2006/relationships/slide" Target="/ppt/slides/slide2.xml" Id="Reddc3355f0ae458e" /><Relationship Type="http://schemas.openxmlformats.org/officeDocument/2006/relationships/slide" Target="/ppt/slides/slide3.xml" Id="R92caf86d8a124f98" /><Relationship Type="http://schemas.openxmlformats.org/officeDocument/2006/relationships/slide" Target="/ppt/slides/slide4.xml" Id="R27a682215dab4d7d" /><Relationship Type="http://schemas.openxmlformats.org/officeDocument/2006/relationships/slide" Target="/ppt/slides/slide5.xml" Id="R90e41c1f4d2945d1" /><Relationship Type="http://schemas.openxmlformats.org/officeDocument/2006/relationships/slide" Target="/ppt/slides/slide6.xml" Id="R5489eea2cd354adb" /><Relationship Type="http://schemas.openxmlformats.org/officeDocument/2006/relationships/slide" Target="/ppt/slides/slide7.xml" Id="Rb8034d4caef7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685a1667c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d3f504c64a27" /><Relationship Type="http://schemas.openxmlformats.org/officeDocument/2006/relationships/theme" Target="/ppt/slideMasters/theme/theme1.xml" Id="R24340310a165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2d3f504c6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4e54656e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efb0b27f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53fc70d3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df85ba7c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f3a82c14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cfddd2aa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6d82240a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