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5caea54b7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64d0b62f334a7c"/>
  </p:sldMasterIdLst>
  <p:sldIdLst>
    <p:sldId xmlns:r="http://schemas.openxmlformats.org/officeDocument/2006/relationships" id="256" r:id="Rb3db6bf813474d07"/>
    <p:sldId xmlns:r="http://schemas.openxmlformats.org/officeDocument/2006/relationships" id="257" r:id="Re5e60c5b91b34366"/>
    <p:sldId xmlns:r="http://schemas.openxmlformats.org/officeDocument/2006/relationships" id="258" r:id="R95659e7cbc07462e"/>
    <p:sldId xmlns:r="http://schemas.openxmlformats.org/officeDocument/2006/relationships" id="259" r:id="R170240da267a40ae"/>
    <p:sldId xmlns:r="http://schemas.openxmlformats.org/officeDocument/2006/relationships" id="260" r:id="R405d51a5fe4d4882"/>
    <p:sldId xmlns:r="http://schemas.openxmlformats.org/officeDocument/2006/relationships" id="261" r:id="Ree4b263e3cce4fe5"/>
    <p:sldId xmlns:r="http://schemas.openxmlformats.org/officeDocument/2006/relationships" id="262" r:id="Rf32b5034bbf048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4d0b62f334a7c" /><Relationship Type="http://schemas.openxmlformats.org/officeDocument/2006/relationships/slide" Target="/ppt/slides/slide1.xml" Id="Rb3db6bf813474d07" /><Relationship Type="http://schemas.openxmlformats.org/officeDocument/2006/relationships/slide" Target="/ppt/slides/slide2.xml" Id="Re5e60c5b91b34366" /><Relationship Type="http://schemas.openxmlformats.org/officeDocument/2006/relationships/slide" Target="/ppt/slides/slide3.xml" Id="R95659e7cbc07462e" /><Relationship Type="http://schemas.openxmlformats.org/officeDocument/2006/relationships/slide" Target="/ppt/slides/slide4.xml" Id="R170240da267a40ae" /><Relationship Type="http://schemas.openxmlformats.org/officeDocument/2006/relationships/slide" Target="/ppt/slides/slide5.xml" Id="R405d51a5fe4d4882" /><Relationship Type="http://schemas.openxmlformats.org/officeDocument/2006/relationships/slide" Target="/ppt/slides/slide6.xml" Id="Ree4b263e3cce4fe5" /><Relationship Type="http://schemas.openxmlformats.org/officeDocument/2006/relationships/slide" Target="/ppt/slides/slide7.xml" Id="Rf32b5034bbf048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209a738d5841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ae8f05a7f4d1f" /><Relationship Type="http://schemas.openxmlformats.org/officeDocument/2006/relationships/theme" Target="/ppt/slideMasters/theme/theme1.xml" Id="Rd0f9dc0deb5646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0ae8f05a7f4d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c9f9441d3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03d4803f1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7c56f712a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4e33c1166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9d0c5f65e4a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9be8c5849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597467ae2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PILEGÅRDEN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306 780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9 495 207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KRAGERUD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v/Kragerud, Slemdalsveien 81C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82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rolf@kragerud.no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820 232 992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PILEGÅRDEN AS</a:t>
            </a:r>
          </a:p>
        </p:txBody>
      </p:sp>
    </p:spTree>
  </p:cSld>
  <p:clrMapOvr>
    <a:masterClrMapping xmlns:a="http://schemas.openxmlformats.org/drawingml/2006/main"/>
  </p:clrMapOvr>
</p:sld>
</file>