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16eb3bd12349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3a12756d304cbe"/>
  </p:sldMasterIdLst>
  <p:sldIdLst>
    <p:sldId xmlns:r="http://schemas.openxmlformats.org/officeDocument/2006/relationships" id="256" r:id="R8b1d75cb1ec84ff3"/>
    <p:sldId xmlns:r="http://schemas.openxmlformats.org/officeDocument/2006/relationships" id="257" r:id="Race18a7a5e15429d"/>
    <p:sldId xmlns:r="http://schemas.openxmlformats.org/officeDocument/2006/relationships" id="258" r:id="Rddd8c3255e084fee"/>
    <p:sldId xmlns:r="http://schemas.openxmlformats.org/officeDocument/2006/relationships" id="259" r:id="Rff2db17919224574"/>
    <p:sldId xmlns:r="http://schemas.openxmlformats.org/officeDocument/2006/relationships" id="260" r:id="R78db8d32384246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a12756d304cbe" /><Relationship Type="http://schemas.openxmlformats.org/officeDocument/2006/relationships/slide" Target="/ppt/slides/slide1.xml" Id="R8b1d75cb1ec84ff3" /><Relationship Type="http://schemas.openxmlformats.org/officeDocument/2006/relationships/slide" Target="/ppt/slides/slide2.xml" Id="Race18a7a5e15429d" /><Relationship Type="http://schemas.openxmlformats.org/officeDocument/2006/relationships/slide" Target="/ppt/slides/slide3.xml" Id="Rddd8c3255e084fee" /><Relationship Type="http://schemas.openxmlformats.org/officeDocument/2006/relationships/slide" Target="/ppt/slides/slide4.xml" Id="Rff2db17919224574" /><Relationship Type="http://schemas.openxmlformats.org/officeDocument/2006/relationships/slide" Target="/ppt/slides/slide5.xml" Id="R78db8d32384246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403663a8446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9be7fb63e4126" /><Relationship Type="http://schemas.openxmlformats.org/officeDocument/2006/relationships/theme" Target="/ppt/slideMasters/theme/theme1.xml" Id="Rb36165f91e8546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9be7fb63e41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d0a6afd7c4d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12011437944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caf7265784c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6165cef824b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1c114a73845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18 - TOLLBODGATA 62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18 - TOLLBODGATA 62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820 589 092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