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af00a08263f4f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bdd51cbd41c4089"/>
  </p:sldMasterIdLst>
  <p:sldIdLst>
    <p:sldId xmlns:r="http://schemas.openxmlformats.org/officeDocument/2006/relationships" id="256" r:id="R1764542e34d542f1"/>
    <p:sldId xmlns:r="http://schemas.openxmlformats.org/officeDocument/2006/relationships" id="257" r:id="Rabf90582fd104d2e"/>
    <p:sldId xmlns:r="http://schemas.openxmlformats.org/officeDocument/2006/relationships" id="258" r:id="R28cdc2c98b9e415e"/>
    <p:sldId xmlns:r="http://schemas.openxmlformats.org/officeDocument/2006/relationships" id="259" r:id="R75f74ec2468948fa"/>
    <p:sldId xmlns:r="http://schemas.openxmlformats.org/officeDocument/2006/relationships" id="260" r:id="R0cc7ce0ed8924147"/>
    <p:sldId xmlns:r="http://schemas.openxmlformats.org/officeDocument/2006/relationships" id="261" r:id="R387018e8fced4c44"/>
    <p:sldId xmlns:r="http://schemas.openxmlformats.org/officeDocument/2006/relationships" id="262" r:id="R02c24e30c1a747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dd51cbd41c4089" /><Relationship Type="http://schemas.openxmlformats.org/officeDocument/2006/relationships/slide" Target="/ppt/slides/slide1.xml" Id="R1764542e34d542f1" /><Relationship Type="http://schemas.openxmlformats.org/officeDocument/2006/relationships/slide" Target="/ppt/slides/slide2.xml" Id="Rabf90582fd104d2e" /><Relationship Type="http://schemas.openxmlformats.org/officeDocument/2006/relationships/slide" Target="/ppt/slides/slide3.xml" Id="R28cdc2c98b9e415e" /><Relationship Type="http://schemas.openxmlformats.org/officeDocument/2006/relationships/slide" Target="/ppt/slides/slide4.xml" Id="R75f74ec2468948fa" /><Relationship Type="http://schemas.openxmlformats.org/officeDocument/2006/relationships/slide" Target="/ppt/slides/slide5.xml" Id="R0cc7ce0ed8924147" /><Relationship Type="http://schemas.openxmlformats.org/officeDocument/2006/relationships/slide" Target="/ppt/slides/slide6.xml" Id="R387018e8fced4c44" /><Relationship Type="http://schemas.openxmlformats.org/officeDocument/2006/relationships/slide" Target="/ppt/slides/slide7.xml" Id="R02c24e30c1a747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bbe1e5e92944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14be09b5546f2" /><Relationship Type="http://schemas.openxmlformats.org/officeDocument/2006/relationships/theme" Target="/ppt/slideMasters/theme/theme1.xml" Id="R7b017af5f5624c5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014be09b5546f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eb64ff56e4b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648113c3ea48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109e734eec44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07a9484f546d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832af7838346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53160c90e47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de99db710c4d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LUBBA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LUBBA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807 224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1 209 867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2 018 738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DANIELSEN ASTRID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JENSEN HILDE FRIISØ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TRYDAL-JENSEN MAI-BRITT  –  9,4 %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EIKEVOLL MARGRETHE H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INGVILL  –  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KARLSEN LILLIAN  –  6,3 %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Landbø Regnskap AS, Holthes vei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4848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820 632 362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LUBBA AS</a:t>
            </a:r>
          </a:p>
        </p:txBody>
      </p:sp>
    </p:spTree>
  </p:cSld>
  <p:clrMapOvr>
    <a:masterClrMapping xmlns:a="http://schemas.openxmlformats.org/drawingml/2006/main"/>
  </p:clrMapOvr>
</p:sld>
</file>