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7be955c1e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67d7be58b4add"/>
  </p:sldMasterIdLst>
  <p:sldIdLst>
    <p:sldId xmlns:r="http://schemas.openxmlformats.org/officeDocument/2006/relationships" id="256" r:id="Rb1914a7ef5ae4628"/>
    <p:sldId xmlns:r="http://schemas.openxmlformats.org/officeDocument/2006/relationships" id="257" r:id="R717b193ec6414e1b"/>
    <p:sldId xmlns:r="http://schemas.openxmlformats.org/officeDocument/2006/relationships" id="258" r:id="Ra583348e8a0f4574"/>
    <p:sldId xmlns:r="http://schemas.openxmlformats.org/officeDocument/2006/relationships" id="259" r:id="R77b0f90e939e441d"/>
    <p:sldId xmlns:r="http://schemas.openxmlformats.org/officeDocument/2006/relationships" id="260" r:id="Rdebe3d195293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67d7be58b4add" /><Relationship Type="http://schemas.openxmlformats.org/officeDocument/2006/relationships/slide" Target="/ppt/slides/slide1.xml" Id="Rb1914a7ef5ae4628" /><Relationship Type="http://schemas.openxmlformats.org/officeDocument/2006/relationships/slide" Target="/ppt/slides/slide2.xml" Id="R717b193ec6414e1b" /><Relationship Type="http://schemas.openxmlformats.org/officeDocument/2006/relationships/slide" Target="/ppt/slides/slide3.xml" Id="Ra583348e8a0f4574" /><Relationship Type="http://schemas.openxmlformats.org/officeDocument/2006/relationships/slide" Target="/ppt/slides/slide4.xml" Id="R77b0f90e939e441d" /><Relationship Type="http://schemas.openxmlformats.org/officeDocument/2006/relationships/slide" Target="/ppt/slides/slide5.xml" Id="Rdebe3d195293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9758b472c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cf657d0d4a96" /><Relationship Type="http://schemas.openxmlformats.org/officeDocument/2006/relationships/theme" Target="/ppt/slideMasters/theme/theme1.xml" Id="R74e1a8e1683a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bcf657d0d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c3af562ec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69fe3677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eb78dd3f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d1f71c76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8dcf11867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KOMMUNE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