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3c48f097dd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358c8ad7834935"/>
  </p:sldMasterIdLst>
  <p:sldIdLst>
    <p:sldId xmlns:r="http://schemas.openxmlformats.org/officeDocument/2006/relationships" id="256" r:id="Rc77eaa8292414d32"/>
    <p:sldId xmlns:r="http://schemas.openxmlformats.org/officeDocument/2006/relationships" id="257" r:id="Rf4872e4b822c4062"/>
    <p:sldId xmlns:r="http://schemas.openxmlformats.org/officeDocument/2006/relationships" id="258" r:id="R0a45dd4a1dee40ff"/>
    <p:sldId xmlns:r="http://schemas.openxmlformats.org/officeDocument/2006/relationships" id="259" r:id="R6f1055ae9f244817"/>
    <p:sldId xmlns:r="http://schemas.openxmlformats.org/officeDocument/2006/relationships" id="260" r:id="Ra29d5d8516514829"/>
    <p:sldId xmlns:r="http://schemas.openxmlformats.org/officeDocument/2006/relationships" id="261" r:id="R373d476ff383481e"/>
    <p:sldId xmlns:r="http://schemas.openxmlformats.org/officeDocument/2006/relationships" id="262" r:id="Rcb2f76c717a8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58c8ad7834935" /><Relationship Type="http://schemas.openxmlformats.org/officeDocument/2006/relationships/slide" Target="/ppt/slides/slide1.xml" Id="Rc77eaa8292414d32" /><Relationship Type="http://schemas.openxmlformats.org/officeDocument/2006/relationships/slide" Target="/ppt/slides/slide2.xml" Id="Rf4872e4b822c4062" /><Relationship Type="http://schemas.openxmlformats.org/officeDocument/2006/relationships/slide" Target="/ppt/slides/slide3.xml" Id="R0a45dd4a1dee40ff" /><Relationship Type="http://schemas.openxmlformats.org/officeDocument/2006/relationships/slide" Target="/ppt/slides/slide4.xml" Id="R6f1055ae9f244817" /><Relationship Type="http://schemas.openxmlformats.org/officeDocument/2006/relationships/slide" Target="/ppt/slides/slide5.xml" Id="Ra29d5d8516514829" /><Relationship Type="http://schemas.openxmlformats.org/officeDocument/2006/relationships/slide" Target="/ppt/slides/slide6.xml" Id="R373d476ff383481e" /><Relationship Type="http://schemas.openxmlformats.org/officeDocument/2006/relationships/slide" Target="/ppt/slides/slide7.xml" Id="Rcb2f76c717a8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05384eceb42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349ba5c4431d" /><Relationship Type="http://schemas.openxmlformats.org/officeDocument/2006/relationships/theme" Target="/ppt/slideMasters/theme/theme1.xml" Id="R71f7fa96a0a14b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ca349ba5c4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87d59a2e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be5390ce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3ec99dce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c74da693f4d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872e6a8b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9ab848f14e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f03595e52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ANMANO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ANMANO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1 358 392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ANDERS FRISENDAL WESTERHEIM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820 756 142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ANMANO HOLDING AS</a:t>
            </a:r>
          </a:p>
        </p:txBody>
      </p:sp>
    </p:spTree>
  </p:cSld>
  <p:clrMapOvr>
    <a:masterClrMapping xmlns:a="http://schemas.openxmlformats.org/drawingml/2006/main"/>
  </p:clrMapOvr>
</p:sld>
</file>