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7a6887c5a1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0f6902f55d44f4"/>
  </p:sldMasterIdLst>
  <p:sldIdLst>
    <p:sldId xmlns:r="http://schemas.openxmlformats.org/officeDocument/2006/relationships" id="256" r:id="R1e8080b106654821"/>
    <p:sldId xmlns:r="http://schemas.openxmlformats.org/officeDocument/2006/relationships" id="257" r:id="R00c3facef0c845b5"/>
    <p:sldId xmlns:r="http://schemas.openxmlformats.org/officeDocument/2006/relationships" id="258" r:id="R1dcda5a67d724d1f"/>
    <p:sldId xmlns:r="http://schemas.openxmlformats.org/officeDocument/2006/relationships" id="259" r:id="R2c9406bebfdb4368"/>
    <p:sldId xmlns:r="http://schemas.openxmlformats.org/officeDocument/2006/relationships" id="260" r:id="Ra4aca52382674213"/>
    <p:sldId xmlns:r="http://schemas.openxmlformats.org/officeDocument/2006/relationships" id="261" r:id="R9cc32308eee44526"/>
    <p:sldId xmlns:r="http://schemas.openxmlformats.org/officeDocument/2006/relationships" id="262" r:id="R1e81f933ff5d40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f6902f55d44f4" /><Relationship Type="http://schemas.openxmlformats.org/officeDocument/2006/relationships/slide" Target="/ppt/slides/slide1.xml" Id="R1e8080b106654821" /><Relationship Type="http://schemas.openxmlformats.org/officeDocument/2006/relationships/slide" Target="/ppt/slides/slide2.xml" Id="R00c3facef0c845b5" /><Relationship Type="http://schemas.openxmlformats.org/officeDocument/2006/relationships/slide" Target="/ppt/slides/slide3.xml" Id="R1dcda5a67d724d1f" /><Relationship Type="http://schemas.openxmlformats.org/officeDocument/2006/relationships/slide" Target="/ppt/slides/slide4.xml" Id="R2c9406bebfdb4368" /><Relationship Type="http://schemas.openxmlformats.org/officeDocument/2006/relationships/slide" Target="/ppt/slides/slide5.xml" Id="Ra4aca52382674213" /><Relationship Type="http://schemas.openxmlformats.org/officeDocument/2006/relationships/slide" Target="/ppt/slides/slide6.xml" Id="R9cc32308eee44526" /><Relationship Type="http://schemas.openxmlformats.org/officeDocument/2006/relationships/slide" Target="/ppt/slides/slide7.xml" Id="R1e81f933ff5d40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225bae0a94a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8863dc43443e6" /><Relationship Type="http://schemas.openxmlformats.org/officeDocument/2006/relationships/theme" Target="/ppt/slideMasters/theme/theme1.xml" Id="Rcdb5a5a6cd1c45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18863dc43443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e8b6f5aa648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991e658514d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f48cc31e347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61535a3764e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60e0c3a7942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9ee93c62940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27381b4e34f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GEIR OG UNA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OG 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OG UNA INVEST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OG 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OG 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OG 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550 490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−515 287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14 512 395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26 479 272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OG 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OLAV BRAATHE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UNA ELISABETH HØIBY BRAATHE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OG UNA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Midtbygdsvegen 409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geir@unas.no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unashyttekos.no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820 899 962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GEIR OG UNA INVEST AS</a:t>
            </a:r>
          </a:p>
        </p:txBody>
      </p:sp>
    </p:spTree>
  </p:cSld>
  <p:clrMapOvr>
    <a:masterClrMapping xmlns:a="http://schemas.openxmlformats.org/drawingml/2006/main"/>
  </p:clrMapOvr>
</p:sld>
</file>