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54f0af8076248e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82a32ac8294b32"/>
  </p:sldMasterIdLst>
  <p:sldIdLst>
    <p:sldId xmlns:r="http://schemas.openxmlformats.org/officeDocument/2006/relationships" id="256" r:id="Rc18b91b07b7e41ff"/>
    <p:sldId xmlns:r="http://schemas.openxmlformats.org/officeDocument/2006/relationships" id="257" r:id="R2133b586488940c6"/>
    <p:sldId xmlns:r="http://schemas.openxmlformats.org/officeDocument/2006/relationships" id="258" r:id="R70e9166c48414213"/>
    <p:sldId xmlns:r="http://schemas.openxmlformats.org/officeDocument/2006/relationships" id="259" r:id="R1ae1e9f7709c421a"/>
    <p:sldId xmlns:r="http://schemas.openxmlformats.org/officeDocument/2006/relationships" id="260" r:id="Rd62e6d318ebd4ff6"/>
    <p:sldId xmlns:r="http://schemas.openxmlformats.org/officeDocument/2006/relationships" id="261" r:id="R230efc75e2b046ed"/>
    <p:sldId xmlns:r="http://schemas.openxmlformats.org/officeDocument/2006/relationships" id="262" r:id="Raab27c2fb43b42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82a32ac8294b32" /><Relationship Type="http://schemas.openxmlformats.org/officeDocument/2006/relationships/slide" Target="/ppt/slides/slide1.xml" Id="Rc18b91b07b7e41ff" /><Relationship Type="http://schemas.openxmlformats.org/officeDocument/2006/relationships/slide" Target="/ppt/slides/slide2.xml" Id="R2133b586488940c6" /><Relationship Type="http://schemas.openxmlformats.org/officeDocument/2006/relationships/slide" Target="/ppt/slides/slide3.xml" Id="R70e9166c48414213" /><Relationship Type="http://schemas.openxmlformats.org/officeDocument/2006/relationships/slide" Target="/ppt/slides/slide4.xml" Id="R1ae1e9f7709c421a" /><Relationship Type="http://schemas.openxmlformats.org/officeDocument/2006/relationships/slide" Target="/ppt/slides/slide5.xml" Id="Rd62e6d318ebd4ff6" /><Relationship Type="http://schemas.openxmlformats.org/officeDocument/2006/relationships/slide" Target="/ppt/slides/slide6.xml" Id="R230efc75e2b046ed" /><Relationship Type="http://schemas.openxmlformats.org/officeDocument/2006/relationships/slide" Target="/ppt/slides/slide7.xml" Id="Raab27c2fb43b42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6554d9240a444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f601fdedf84d20" /><Relationship Type="http://schemas.openxmlformats.org/officeDocument/2006/relationships/theme" Target="/ppt/slideMasters/theme/theme1.xml" Id="R3e17413f9a254fb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f601fdedf84d2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910c14d9694f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cfde23b0b49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e7e1b3bd44d1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668d6c36f842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155547708e493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b5c301781e44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29ddd57da42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FOSSIL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FOSSIL INVEST AS ble etablert [år] og holder til i Vinterbro.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−109 200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−109 201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−71 176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1 408 077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FRØYLAND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LIDSKJALV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FOSSIL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Vinterbro terrasse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1407 Vinterbro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820 920 422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FOSSIL INVEST AS</a:t>
            </a:r>
          </a:p>
        </p:txBody>
      </p:sp>
    </p:spTree>
  </p:cSld>
  <p:clrMapOvr>
    <a:masterClrMapping xmlns:a="http://schemas.openxmlformats.org/drawingml/2006/main"/>
  </p:clrMapOvr>
</p:sld>
</file>