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b3d82e622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4e9ca5b9743fe"/>
  </p:sldMasterIdLst>
  <p:sldIdLst>
    <p:sldId xmlns:r="http://schemas.openxmlformats.org/officeDocument/2006/relationships" id="256" r:id="Rb59784626fad4794"/>
    <p:sldId xmlns:r="http://schemas.openxmlformats.org/officeDocument/2006/relationships" id="257" r:id="R7dd5ae4e61284fb2"/>
    <p:sldId xmlns:r="http://schemas.openxmlformats.org/officeDocument/2006/relationships" id="258" r:id="Rba6c2d306bd34d3a"/>
    <p:sldId xmlns:r="http://schemas.openxmlformats.org/officeDocument/2006/relationships" id="259" r:id="R46108249b80744c7"/>
    <p:sldId xmlns:r="http://schemas.openxmlformats.org/officeDocument/2006/relationships" id="260" r:id="Rb158bee3cf864c85"/>
    <p:sldId xmlns:r="http://schemas.openxmlformats.org/officeDocument/2006/relationships" id="261" r:id="Re0a9d25e977f4978"/>
    <p:sldId xmlns:r="http://schemas.openxmlformats.org/officeDocument/2006/relationships" id="262" r:id="R459128dc81d5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4e9ca5b9743fe" /><Relationship Type="http://schemas.openxmlformats.org/officeDocument/2006/relationships/slide" Target="/ppt/slides/slide1.xml" Id="Rb59784626fad4794" /><Relationship Type="http://schemas.openxmlformats.org/officeDocument/2006/relationships/slide" Target="/ppt/slides/slide2.xml" Id="R7dd5ae4e61284fb2" /><Relationship Type="http://schemas.openxmlformats.org/officeDocument/2006/relationships/slide" Target="/ppt/slides/slide3.xml" Id="Rba6c2d306bd34d3a" /><Relationship Type="http://schemas.openxmlformats.org/officeDocument/2006/relationships/slide" Target="/ppt/slides/slide4.xml" Id="R46108249b80744c7" /><Relationship Type="http://schemas.openxmlformats.org/officeDocument/2006/relationships/slide" Target="/ppt/slides/slide5.xml" Id="Rb158bee3cf864c85" /><Relationship Type="http://schemas.openxmlformats.org/officeDocument/2006/relationships/slide" Target="/ppt/slides/slide6.xml" Id="Re0a9d25e977f4978" /><Relationship Type="http://schemas.openxmlformats.org/officeDocument/2006/relationships/slide" Target="/ppt/slides/slide7.xml" Id="R459128dc81d5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030f1c6c4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a9eb7ba94d56" /><Relationship Type="http://schemas.openxmlformats.org/officeDocument/2006/relationships/theme" Target="/ppt/slideMasters/theme/theme1.xml" Id="R3fa6ce02e18d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ea9eb7ba9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d8c0307b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39b8df653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9fbf80380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37571a8f1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c108f9c4d48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23c10582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f6cc01d32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A-INVEST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SVEN GUNNAR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820 937 872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