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75c33d7c1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876d8e1464146"/>
  </p:sldMasterIdLst>
  <p:sldIdLst>
    <p:sldId xmlns:r="http://schemas.openxmlformats.org/officeDocument/2006/relationships" id="256" r:id="Ra1c4f4de77f140d6"/>
    <p:sldId xmlns:r="http://schemas.openxmlformats.org/officeDocument/2006/relationships" id="257" r:id="R95d24f48b7e745da"/>
    <p:sldId xmlns:r="http://schemas.openxmlformats.org/officeDocument/2006/relationships" id="258" r:id="Rf059c142804d436b"/>
    <p:sldId xmlns:r="http://schemas.openxmlformats.org/officeDocument/2006/relationships" id="259" r:id="R2e799286d8c04630"/>
    <p:sldId xmlns:r="http://schemas.openxmlformats.org/officeDocument/2006/relationships" id="260" r:id="R09fc9e97dcf64e5f"/>
    <p:sldId xmlns:r="http://schemas.openxmlformats.org/officeDocument/2006/relationships" id="261" r:id="Rb20e1a881a39477a"/>
    <p:sldId xmlns:r="http://schemas.openxmlformats.org/officeDocument/2006/relationships" id="262" r:id="R81fa34f755b0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876d8e1464146" /><Relationship Type="http://schemas.openxmlformats.org/officeDocument/2006/relationships/slide" Target="/ppt/slides/slide1.xml" Id="Ra1c4f4de77f140d6" /><Relationship Type="http://schemas.openxmlformats.org/officeDocument/2006/relationships/slide" Target="/ppt/slides/slide2.xml" Id="R95d24f48b7e745da" /><Relationship Type="http://schemas.openxmlformats.org/officeDocument/2006/relationships/slide" Target="/ppt/slides/slide3.xml" Id="Rf059c142804d436b" /><Relationship Type="http://schemas.openxmlformats.org/officeDocument/2006/relationships/slide" Target="/ppt/slides/slide4.xml" Id="R2e799286d8c04630" /><Relationship Type="http://schemas.openxmlformats.org/officeDocument/2006/relationships/slide" Target="/ppt/slides/slide5.xml" Id="R09fc9e97dcf64e5f" /><Relationship Type="http://schemas.openxmlformats.org/officeDocument/2006/relationships/slide" Target="/ppt/slides/slide6.xml" Id="Rb20e1a881a39477a" /><Relationship Type="http://schemas.openxmlformats.org/officeDocument/2006/relationships/slide" Target="/ppt/slides/slide7.xml" Id="R81fa34f755b0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26f2231e4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4df7965546e4" /><Relationship Type="http://schemas.openxmlformats.org/officeDocument/2006/relationships/theme" Target="/ppt/slideMasters/theme/theme1.xml" Id="Rbed3cb8e9b5e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14df79655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3b77000da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2f915116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36f5239ca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dfa3f200b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995f53d3c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c08031235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f5e2c0fd6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K11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K11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1 778 911 180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1 901 746 463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821 032 512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