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950169ca4d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9b232afa345c0"/>
  </p:sldMasterIdLst>
  <p:sldIdLst>
    <p:sldId xmlns:r="http://schemas.openxmlformats.org/officeDocument/2006/relationships" id="256" r:id="Rafd48647700e4e25"/>
    <p:sldId xmlns:r="http://schemas.openxmlformats.org/officeDocument/2006/relationships" id="257" r:id="R3d754f02c78c4420"/>
    <p:sldId xmlns:r="http://schemas.openxmlformats.org/officeDocument/2006/relationships" id="258" r:id="R21899113b4c0473e"/>
    <p:sldId xmlns:r="http://schemas.openxmlformats.org/officeDocument/2006/relationships" id="259" r:id="Rcd88f3ea2a544a44"/>
    <p:sldId xmlns:r="http://schemas.openxmlformats.org/officeDocument/2006/relationships" id="260" r:id="Rde10b12390ec47f6"/>
    <p:sldId xmlns:r="http://schemas.openxmlformats.org/officeDocument/2006/relationships" id="261" r:id="R8aaf01e46adf4bd0"/>
    <p:sldId xmlns:r="http://schemas.openxmlformats.org/officeDocument/2006/relationships" id="262" r:id="R824342de73fe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9b232afa345c0" /><Relationship Type="http://schemas.openxmlformats.org/officeDocument/2006/relationships/slide" Target="/ppt/slides/slide1.xml" Id="Rafd48647700e4e25" /><Relationship Type="http://schemas.openxmlformats.org/officeDocument/2006/relationships/slide" Target="/ppt/slides/slide2.xml" Id="R3d754f02c78c4420" /><Relationship Type="http://schemas.openxmlformats.org/officeDocument/2006/relationships/slide" Target="/ppt/slides/slide3.xml" Id="R21899113b4c0473e" /><Relationship Type="http://schemas.openxmlformats.org/officeDocument/2006/relationships/slide" Target="/ppt/slides/slide4.xml" Id="Rcd88f3ea2a544a44" /><Relationship Type="http://schemas.openxmlformats.org/officeDocument/2006/relationships/slide" Target="/ppt/slides/slide5.xml" Id="Rde10b12390ec47f6" /><Relationship Type="http://schemas.openxmlformats.org/officeDocument/2006/relationships/slide" Target="/ppt/slides/slide6.xml" Id="R8aaf01e46adf4bd0" /><Relationship Type="http://schemas.openxmlformats.org/officeDocument/2006/relationships/slide" Target="/ppt/slides/slide7.xml" Id="R824342de73fe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c0d7d096d45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6047eb13145da" /><Relationship Type="http://schemas.openxmlformats.org/officeDocument/2006/relationships/theme" Target="/ppt/slideMasters/theme/theme1.xml" Id="R2c32cf25d607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6047eb13145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3994ce250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8c50376f42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dcbe25c4e40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92da3293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bf8f05c21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457889d32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5e02517f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