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258093d3b545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fd580384b1422a"/>
  </p:sldMasterIdLst>
  <p:sldIdLst>
    <p:sldId xmlns:r="http://schemas.openxmlformats.org/officeDocument/2006/relationships" id="256" r:id="Rb6e4040a0a344e0e"/>
    <p:sldId xmlns:r="http://schemas.openxmlformats.org/officeDocument/2006/relationships" id="257" r:id="R7f8a8767484c470f"/>
    <p:sldId xmlns:r="http://schemas.openxmlformats.org/officeDocument/2006/relationships" id="258" r:id="R74c5c142a39e4725"/>
    <p:sldId xmlns:r="http://schemas.openxmlformats.org/officeDocument/2006/relationships" id="259" r:id="Rb8eae2ef2c5f4e03"/>
    <p:sldId xmlns:r="http://schemas.openxmlformats.org/officeDocument/2006/relationships" id="260" r:id="R99ee4d6cb3054c2e"/>
    <p:sldId xmlns:r="http://schemas.openxmlformats.org/officeDocument/2006/relationships" id="261" r:id="R4e33a2aa68db44f4"/>
    <p:sldId xmlns:r="http://schemas.openxmlformats.org/officeDocument/2006/relationships" id="262" r:id="R7c1ae791e2fc42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fd580384b1422a" /><Relationship Type="http://schemas.openxmlformats.org/officeDocument/2006/relationships/slide" Target="/ppt/slides/slide1.xml" Id="Rb6e4040a0a344e0e" /><Relationship Type="http://schemas.openxmlformats.org/officeDocument/2006/relationships/slide" Target="/ppt/slides/slide2.xml" Id="R7f8a8767484c470f" /><Relationship Type="http://schemas.openxmlformats.org/officeDocument/2006/relationships/slide" Target="/ppt/slides/slide3.xml" Id="R74c5c142a39e4725" /><Relationship Type="http://schemas.openxmlformats.org/officeDocument/2006/relationships/slide" Target="/ppt/slides/slide4.xml" Id="Rb8eae2ef2c5f4e03" /><Relationship Type="http://schemas.openxmlformats.org/officeDocument/2006/relationships/slide" Target="/ppt/slides/slide5.xml" Id="R99ee4d6cb3054c2e" /><Relationship Type="http://schemas.openxmlformats.org/officeDocument/2006/relationships/slide" Target="/ppt/slides/slide6.xml" Id="R4e33a2aa68db44f4" /><Relationship Type="http://schemas.openxmlformats.org/officeDocument/2006/relationships/slide" Target="/ppt/slides/slide7.xml" Id="R7c1ae791e2fc42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08cb8c5e5349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92bd54a6649ee" /><Relationship Type="http://schemas.openxmlformats.org/officeDocument/2006/relationships/theme" Target="/ppt/slideMasters/theme/theme1.xml" Id="Rb568a7f2702143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592bd54a6649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d49cb15ce49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faf57148a44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a0d0cd6184f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e84d1bf9b48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5d9b388a245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ff7e42c1240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ded34a54943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HOLTEDAHL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HOLTEDAHL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495 814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18 324 426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25 637 353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HOLTEDAHL BAKKE THAUGLAND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Bakke, Holmenkollveien 129A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821 145 872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