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fe906f505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d81e8227e479f"/>
  </p:sldMasterIdLst>
  <p:sldIdLst>
    <p:sldId xmlns:r="http://schemas.openxmlformats.org/officeDocument/2006/relationships" id="256" r:id="Rd0656e72e7c742ed"/>
    <p:sldId xmlns:r="http://schemas.openxmlformats.org/officeDocument/2006/relationships" id="257" r:id="R5fe529d45bf441ab"/>
    <p:sldId xmlns:r="http://schemas.openxmlformats.org/officeDocument/2006/relationships" id="258" r:id="R044cfd9d5b19428f"/>
    <p:sldId xmlns:r="http://schemas.openxmlformats.org/officeDocument/2006/relationships" id="259" r:id="Rfda6ee42cbbf4b92"/>
    <p:sldId xmlns:r="http://schemas.openxmlformats.org/officeDocument/2006/relationships" id="260" r:id="R002e8a2ec2644b2f"/>
    <p:sldId xmlns:r="http://schemas.openxmlformats.org/officeDocument/2006/relationships" id="261" r:id="R0ce687ce3c8f4d3c"/>
    <p:sldId xmlns:r="http://schemas.openxmlformats.org/officeDocument/2006/relationships" id="262" r:id="R83a07df212c6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d81e8227e479f" /><Relationship Type="http://schemas.openxmlformats.org/officeDocument/2006/relationships/slide" Target="/ppt/slides/slide1.xml" Id="Rd0656e72e7c742ed" /><Relationship Type="http://schemas.openxmlformats.org/officeDocument/2006/relationships/slide" Target="/ppt/slides/slide2.xml" Id="R5fe529d45bf441ab" /><Relationship Type="http://schemas.openxmlformats.org/officeDocument/2006/relationships/slide" Target="/ppt/slides/slide3.xml" Id="R044cfd9d5b19428f" /><Relationship Type="http://schemas.openxmlformats.org/officeDocument/2006/relationships/slide" Target="/ppt/slides/slide4.xml" Id="Rfda6ee42cbbf4b92" /><Relationship Type="http://schemas.openxmlformats.org/officeDocument/2006/relationships/slide" Target="/ppt/slides/slide5.xml" Id="R002e8a2ec2644b2f" /><Relationship Type="http://schemas.openxmlformats.org/officeDocument/2006/relationships/slide" Target="/ppt/slides/slide6.xml" Id="R0ce687ce3c8f4d3c" /><Relationship Type="http://schemas.openxmlformats.org/officeDocument/2006/relationships/slide" Target="/ppt/slides/slide7.xml" Id="R83a07df212c6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e07fdc657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5ff478ee84dea" /><Relationship Type="http://schemas.openxmlformats.org/officeDocument/2006/relationships/theme" Target="/ppt/slideMasters/theme/theme1.xml" Id="R4dccd9bb443e4c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5ff478ee8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f10ff267c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c18cc306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74ab9f0e9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522746f8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e5550bff4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9e6755fb0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bae0b8c80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13 055 840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103 788 011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821 262 232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