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0301aaeed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a971eaee641bf"/>
  </p:sldMasterIdLst>
  <p:sldIdLst>
    <p:sldId xmlns:r="http://schemas.openxmlformats.org/officeDocument/2006/relationships" id="256" r:id="R5381e12693a04e61"/>
    <p:sldId xmlns:r="http://schemas.openxmlformats.org/officeDocument/2006/relationships" id="257" r:id="Rf6da84f5437f4828"/>
    <p:sldId xmlns:r="http://schemas.openxmlformats.org/officeDocument/2006/relationships" id="258" r:id="R32f4ccd25a574a31"/>
    <p:sldId xmlns:r="http://schemas.openxmlformats.org/officeDocument/2006/relationships" id="259" r:id="R14018278c58740b2"/>
    <p:sldId xmlns:r="http://schemas.openxmlformats.org/officeDocument/2006/relationships" id="260" r:id="R30a50bd86d2d4e9c"/>
    <p:sldId xmlns:r="http://schemas.openxmlformats.org/officeDocument/2006/relationships" id="261" r:id="Rc5fd601cad614977"/>
    <p:sldId xmlns:r="http://schemas.openxmlformats.org/officeDocument/2006/relationships" id="262" r:id="R86e51c88177a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a971eaee641bf" /><Relationship Type="http://schemas.openxmlformats.org/officeDocument/2006/relationships/slide" Target="/ppt/slides/slide1.xml" Id="R5381e12693a04e61" /><Relationship Type="http://schemas.openxmlformats.org/officeDocument/2006/relationships/slide" Target="/ppt/slides/slide2.xml" Id="Rf6da84f5437f4828" /><Relationship Type="http://schemas.openxmlformats.org/officeDocument/2006/relationships/slide" Target="/ppt/slides/slide3.xml" Id="R32f4ccd25a574a31" /><Relationship Type="http://schemas.openxmlformats.org/officeDocument/2006/relationships/slide" Target="/ppt/slides/slide4.xml" Id="R14018278c58740b2" /><Relationship Type="http://schemas.openxmlformats.org/officeDocument/2006/relationships/slide" Target="/ppt/slides/slide5.xml" Id="R30a50bd86d2d4e9c" /><Relationship Type="http://schemas.openxmlformats.org/officeDocument/2006/relationships/slide" Target="/ppt/slides/slide6.xml" Id="Rc5fd601cad614977" /><Relationship Type="http://schemas.openxmlformats.org/officeDocument/2006/relationships/slide" Target="/ppt/slides/slide7.xml" Id="R86e51c88177a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d6903256e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f1eaea704f8c" /><Relationship Type="http://schemas.openxmlformats.org/officeDocument/2006/relationships/theme" Target="/ppt/slideMasters/theme/theme1.xml" Id="R2ca5bce991de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af1eaea70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f4a6147f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079c3de7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e04084392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2c0a623a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4a918af4f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41bf5314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9295b9f7f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