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6bccf27bf84a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22c47d1edb4f91"/>
  </p:sldMasterIdLst>
  <p:sldIdLst>
    <p:sldId xmlns:r="http://schemas.openxmlformats.org/officeDocument/2006/relationships" id="256" r:id="R7cb04df4806640f8"/>
    <p:sldId xmlns:r="http://schemas.openxmlformats.org/officeDocument/2006/relationships" id="257" r:id="R21e6f7427dd44670"/>
    <p:sldId xmlns:r="http://schemas.openxmlformats.org/officeDocument/2006/relationships" id="258" r:id="R06e8a0eb30424408"/>
    <p:sldId xmlns:r="http://schemas.openxmlformats.org/officeDocument/2006/relationships" id="259" r:id="R663e89de3b874456"/>
    <p:sldId xmlns:r="http://schemas.openxmlformats.org/officeDocument/2006/relationships" id="260" r:id="Rcc295bb9d4c74077"/>
    <p:sldId xmlns:r="http://schemas.openxmlformats.org/officeDocument/2006/relationships" id="261" r:id="Rb6deab0fba75471c"/>
    <p:sldId xmlns:r="http://schemas.openxmlformats.org/officeDocument/2006/relationships" id="262" r:id="R2b622b72f32a42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2c47d1edb4f91" /><Relationship Type="http://schemas.openxmlformats.org/officeDocument/2006/relationships/slide" Target="/ppt/slides/slide1.xml" Id="R7cb04df4806640f8" /><Relationship Type="http://schemas.openxmlformats.org/officeDocument/2006/relationships/slide" Target="/ppt/slides/slide2.xml" Id="R21e6f7427dd44670" /><Relationship Type="http://schemas.openxmlformats.org/officeDocument/2006/relationships/slide" Target="/ppt/slides/slide3.xml" Id="R06e8a0eb30424408" /><Relationship Type="http://schemas.openxmlformats.org/officeDocument/2006/relationships/slide" Target="/ppt/slides/slide4.xml" Id="R663e89de3b874456" /><Relationship Type="http://schemas.openxmlformats.org/officeDocument/2006/relationships/slide" Target="/ppt/slides/slide5.xml" Id="Rcc295bb9d4c74077" /><Relationship Type="http://schemas.openxmlformats.org/officeDocument/2006/relationships/slide" Target="/ppt/slides/slide6.xml" Id="Rb6deab0fba75471c" /><Relationship Type="http://schemas.openxmlformats.org/officeDocument/2006/relationships/slide" Target="/ppt/slides/slide7.xml" Id="R2b622b72f32a42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38852cfc347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518431ed94175" /><Relationship Type="http://schemas.openxmlformats.org/officeDocument/2006/relationships/theme" Target="/ppt/slideMasters/theme/theme1.xml" Id="Rbc7c2837ba184d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e518431ed941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6c62aa00845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4a5f850db44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28e9bd4e442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b8c1d6ea34b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406293f7a4b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e9fefcc9c4b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029040d4b4d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BUKKEN BRUSE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BUKKEN BRUSE HOLDING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OTTO BUVIK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Skolsegglia 69C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821 368 812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BUKKEN BRUSE HOLDING AS</a:t>
            </a:r>
          </a:p>
        </p:txBody>
      </p:sp>
    </p:spTree>
  </p:cSld>
  <p:clrMapOvr>
    <a:masterClrMapping xmlns:a="http://schemas.openxmlformats.org/drawingml/2006/main"/>
  </p:clrMapOvr>
</p:sld>
</file>