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244b93f24b45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4bc5fd1232475f"/>
  </p:sldMasterIdLst>
  <p:sldIdLst>
    <p:sldId xmlns:r="http://schemas.openxmlformats.org/officeDocument/2006/relationships" id="256" r:id="R8e09ea4dddbb4626"/>
    <p:sldId xmlns:r="http://schemas.openxmlformats.org/officeDocument/2006/relationships" id="257" r:id="Ra8cc162c159b4352"/>
    <p:sldId xmlns:r="http://schemas.openxmlformats.org/officeDocument/2006/relationships" id="258" r:id="Rba5935e241804c78"/>
    <p:sldId xmlns:r="http://schemas.openxmlformats.org/officeDocument/2006/relationships" id="259" r:id="R6981a039f7a1406e"/>
    <p:sldId xmlns:r="http://schemas.openxmlformats.org/officeDocument/2006/relationships" id="260" r:id="R3686acfb95374824"/>
    <p:sldId xmlns:r="http://schemas.openxmlformats.org/officeDocument/2006/relationships" id="261" r:id="Rfec4479f415a454d"/>
    <p:sldId xmlns:r="http://schemas.openxmlformats.org/officeDocument/2006/relationships" id="262" r:id="R8b27d9239d604f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4bc5fd1232475f" /><Relationship Type="http://schemas.openxmlformats.org/officeDocument/2006/relationships/slide" Target="/ppt/slides/slide1.xml" Id="R8e09ea4dddbb4626" /><Relationship Type="http://schemas.openxmlformats.org/officeDocument/2006/relationships/slide" Target="/ppt/slides/slide2.xml" Id="Ra8cc162c159b4352" /><Relationship Type="http://schemas.openxmlformats.org/officeDocument/2006/relationships/slide" Target="/ppt/slides/slide3.xml" Id="Rba5935e241804c78" /><Relationship Type="http://schemas.openxmlformats.org/officeDocument/2006/relationships/slide" Target="/ppt/slides/slide4.xml" Id="R6981a039f7a1406e" /><Relationship Type="http://schemas.openxmlformats.org/officeDocument/2006/relationships/slide" Target="/ppt/slides/slide5.xml" Id="R3686acfb95374824" /><Relationship Type="http://schemas.openxmlformats.org/officeDocument/2006/relationships/slide" Target="/ppt/slides/slide6.xml" Id="Rfec4479f415a454d" /><Relationship Type="http://schemas.openxmlformats.org/officeDocument/2006/relationships/slide" Target="/ppt/slides/slide7.xml" Id="R8b27d9239d604f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08f83a22e943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f394785cd4757" /><Relationship Type="http://schemas.openxmlformats.org/officeDocument/2006/relationships/theme" Target="/ppt/slideMasters/theme/theme1.xml" Id="Re9dbe19d57c84d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cf394785cd47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c33a540334b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65eb4a69943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486677efd42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efa22bd784b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0d61f72764d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7913dade24b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b79782e2c45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396 824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614 865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1 305 184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ELIN MYDLAND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Bygdevei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821 412 102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