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629cf8c1c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f9bac07d04f6a"/>
  </p:sldMasterIdLst>
  <p:sldIdLst>
    <p:sldId xmlns:r="http://schemas.openxmlformats.org/officeDocument/2006/relationships" id="256" r:id="R21f6be313df64240"/>
    <p:sldId xmlns:r="http://schemas.openxmlformats.org/officeDocument/2006/relationships" id="257" r:id="Rf123404302af4f58"/>
    <p:sldId xmlns:r="http://schemas.openxmlformats.org/officeDocument/2006/relationships" id="258" r:id="R981883b4e93e4672"/>
    <p:sldId xmlns:r="http://schemas.openxmlformats.org/officeDocument/2006/relationships" id="259" r:id="R89f6c0e1201d4ee6"/>
    <p:sldId xmlns:r="http://schemas.openxmlformats.org/officeDocument/2006/relationships" id="260" r:id="R18f0d0295c064de2"/>
    <p:sldId xmlns:r="http://schemas.openxmlformats.org/officeDocument/2006/relationships" id="261" r:id="R63dd86c53b25444a"/>
    <p:sldId xmlns:r="http://schemas.openxmlformats.org/officeDocument/2006/relationships" id="262" r:id="Racbd3e3e1960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f9bac07d04f6a" /><Relationship Type="http://schemas.openxmlformats.org/officeDocument/2006/relationships/slide" Target="/ppt/slides/slide1.xml" Id="R21f6be313df64240" /><Relationship Type="http://schemas.openxmlformats.org/officeDocument/2006/relationships/slide" Target="/ppt/slides/slide2.xml" Id="Rf123404302af4f58" /><Relationship Type="http://schemas.openxmlformats.org/officeDocument/2006/relationships/slide" Target="/ppt/slides/slide3.xml" Id="R981883b4e93e4672" /><Relationship Type="http://schemas.openxmlformats.org/officeDocument/2006/relationships/slide" Target="/ppt/slides/slide4.xml" Id="R89f6c0e1201d4ee6" /><Relationship Type="http://schemas.openxmlformats.org/officeDocument/2006/relationships/slide" Target="/ppt/slides/slide5.xml" Id="R18f0d0295c064de2" /><Relationship Type="http://schemas.openxmlformats.org/officeDocument/2006/relationships/slide" Target="/ppt/slides/slide6.xml" Id="R63dd86c53b25444a" /><Relationship Type="http://schemas.openxmlformats.org/officeDocument/2006/relationships/slide" Target="/ppt/slides/slide7.xml" Id="Racbd3e3e1960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f64b6ebed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401b698d042b8" /><Relationship Type="http://schemas.openxmlformats.org/officeDocument/2006/relationships/theme" Target="/ppt/slideMasters/theme/theme1.xml" Id="Rb05944cc035f4a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401b698d0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ee36c2456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2d5b17a1f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dd63e33d14d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7ef42dc0f4a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b5197512f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8601ff6a9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1aad507d947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BAMBLE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BAMBLE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10 590 692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3 872 686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 MONICA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JONSKÅS MARIANNE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SVEIN INGE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TANGVALD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Krabberødveien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821 551 692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BAMBLE AS</a:t>
            </a:r>
          </a:p>
        </p:txBody>
      </p:sp>
    </p:spTree>
  </p:cSld>
  <p:clrMapOvr>
    <a:masterClrMapping xmlns:a="http://schemas.openxmlformats.org/drawingml/2006/main"/>
  </p:clrMapOvr>
</p:sld>
</file>