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cb5c99df36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dbcfc97074894"/>
  </p:sldMasterIdLst>
  <p:sldIdLst>
    <p:sldId xmlns:r="http://schemas.openxmlformats.org/officeDocument/2006/relationships" id="256" r:id="Rf2948fc8d4a1460a"/>
    <p:sldId xmlns:r="http://schemas.openxmlformats.org/officeDocument/2006/relationships" id="257" r:id="Rc89ddcbd970a40cd"/>
    <p:sldId xmlns:r="http://schemas.openxmlformats.org/officeDocument/2006/relationships" id="258" r:id="Rfb1ebcc02ba5406f"/>
    <p:sldId xmlns:r="http://schemas.openxmlformats.org/officeDocument/2006/relationships" id="259" r:id="R92d97d8af6ec4231"/>
    <p:sldId xmlns:r="http://schemas.openxmlformats.org/officeDocument/2006/relationships" id="260" r:id="R7fe5857c35b74c55"/>
    <p:sldId xmlns:r="http://schemas.openxmlformats.org/officeDocument/2006/relationships" id="261" r:id="R42473b29354f43ee"/>
    <p:sldId xmlns:r="http://schemas.openxmlformats.org/officeDocument/2006/relationships" id="262" r:id="R47501ba14985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dbcfc97074894" /><Relationship Type="http://schemas.openxmlformats.org/officeDocument/2006/relationships/slide" Target="/ppt/slides/slide1.xml" Id="Rf2948fc8d4a1460a" /><Relationship Type="http://schemas.openxmlformats.org/officeDocument/2006/relationships/slide" Target="/ppt/slides/slide2.xml" Id="Rc89ddcbd970a40cd" /><Relationship Type="http://schemas.openxmlformats.org/officeDocument/2006/relationships/slide" Target="/ppt/slides/slide3.xml" Id="Rfb1ebcc02ba5406f" /><Relationship Type="http://schemas.openxmlformats.org/officeDocument/2006/relationships/slide" Target="/ppt/slides/slide4.xml" Id="R92d97d8af6ec4231" /><Relationship Type="http://schemas.openxmlformats.org/officeDocument/2006/relationships/slide" Target="/ppt/slides/slide5.xml" Id="R7fe5857c35b74c55" /><Relationship Type="http://schemas.openxmlformats.org/officeDocument/2006/relationships/slide" Target="/ppt/slides/slide6.xml" Id="R42473b29354f43ee" /><Relationship Type="http://schemas.openxmlformats.org/officeDocument/2006/relationships/slide" Target="/ppt/slides/slide7.xml" Id="R47501ba14985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ea028bd83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beefdf261492c" /><Relationship Type="http://schemas.openxmlformats.org/officeDocument/2006/relationships/theme" Target="/ppt/slideMasters/theme/theme1.xml" Id="R9f6890e96584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beefdf261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4270e6133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b821a9250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83fdfb85a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0c96f1b28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19f5ca74d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603f3a51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4823b72e6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SEVIRA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SEVIRA INVEST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15 185 386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30 151 676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42 333 022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ERIK UTHEIM HALVORSEN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OSCAR HALVORSEN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ANDRE HALVORSEN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LEE HALVORSEN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Andøyfaret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821 605 342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